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3" r:id="rId4"/>
  </p:sldMasterIdLst>
  <p:notesMasterIdLst>
    <p:notesMasterId r:id="rId25"/>
  </p:notesMasterIdLst>
  <p:sldIdLst>
    <p:sldId id="281" r:id="rId5"/>
    <p:sldId id="284" r:id="rId6"/>
    <p:sldId id="285" r:id="rId7"/>
    <p:sldId id="298" r:id="rId8"/>
    <p:sldId id="261" r:id="rId9"/>
    <p:sldId id="282" r:id="rId10"/>
    <p:sldId id="283" r:id="rId11"/>
    <p:sldId id="289" r:id="rId12"/>
    <p:sldId id="286" r:id="rId13"/>
    <p:sldId id="290" r:id="rId14"/>
    <p:sldId id="291" r:id="rId15"/>
    <p:sldId id="292" r:id="rId16"/>
    <p:sldId id="287" r:id="rId17"/>
    <p:sldId id="293" r:id="rId18"/>
    <p:sldId id="294" r:id="rId19"/>
    <p:sldId id="288" r:id="rId20"/>
    <p:sldId id="295" r:id="rId21"/>
    <p:sldId id="297" r:id="rId22"/>
    <p:sldId id="296" r:id="rId23"/>
    <p:sldId id="277"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IBM Plex Sans" panose="020B0503050203000203" pitchFamily="34" charset="0"/>
      <p:regular r:id="rId30"/>
      <p:bold r:id="rId31"/>
      <p:italic r:id="rId32"/>
      <p:boldItalic r:id="rId33"/>
    </p:embeddedFont>
    <p:embeddedFont>
      <p:font typeface="Inter" panose="020B0604020202020204" charset="0"/>
      <p:regular r:id="rId34"/>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ADD7A4-C688-4D52-BFA4-305E6B7086F4}" v="83" dt="2023-07-26T21:21:43.2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5852" autoAdjust="0"/>
  </p:normalViewPr>
  <p:slideViewPr>
    <p:cSldViewPr snapToGrid="0" snapToObjects="1">
      <p:cViewPr varScale="1">
        <p:scale>
          <a:sx n="59" d="100"/>
          <a:sy n="59" d="100"/>
        </p:scale>
        <p:origin x="968"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Nilsson (SWE3)" userId="a1a29f1b-6caa-4156-9c22-2b56922304c3" providerId="ADAL" clId="{91ADD7A4-C688-4D52-BFA4-305E6B7086F4}"/>
    <pc:docChg chg="custSel modSld">
      <pc:chgData name="Peter Nilsson (SWE3)" userId="a1a29f1b-6caa-4156-9c22-2b56922304c3" providerId="ADAL" clId="{91ADD7A4-C688-4D52-BFA4-305E6B7086F4}" dt="2023-07-26T21:22:02.955" v="429"/>
      <pc:docMkLst>
        <pc:docMk/>
      </pc:docMkLst>
      <pc:sldChg chg="addSp modSp mod">
        <pc:chgData name="Peter Nilsson (SWE3)" userId="a1a29f1b-6caa-4156-9c22-2b56922304c3" providerId="ADAL" clId="{91ADD7A4-C688-4D52-BFA4-305E6B7086F4}" dt="2023-07-26T21:22:02.625" v="193"/>
        <pc:sldMkLst>
          <pc:docMk/>
          <pc:sldMk cId="4184894203" sldId="261"/>
        </pc:sldMkLst>
        <pc:cxnChg chg="add mod modVis">
          <ac:chgData name="Peter Nilsson (SWE3)" userId="a1a29f1b-6caa-4156-9c22-2b56922304c3" providerId="ADAL" clId="{91ADD7A4-C688-4D52-BFA4-305E6B7086F4}" dt="2023-07-26T21:22:02.625" v="193"/>
          <ac:cxnSpMkLst>
            <pc:docMk/>
            <pc:sldMk cId="4184894203" sldId="261"/>
            <ac:cxnSpMk id="2" creationId="{58CA2056-C2D2-8C71-01EE-87E6143ECA45}"/>
          </ac:cxnSpMkLst>
        </pc:cxnChg>
      </pc:sldChg>
      <pc:sldChg chg="addSp modSp mod">
        <pc:chgData name="Peter Nilsson (SWE3)" userId="a1a29f1b-6caa-4156-9c22-2b56922304c3" providerId="ADAL" clId="{91ADD7A4-C688-4D52-BFA4-305E6B7086F4}" dt="2023-07-26T21:22:02.496" v="96"/>
        <pc:sldMkLst>
          <pc:docMk/>
          <pc:sldMk cId="1092033260" sldId="281"/>
        </pc:sldMkLst>
        <pc:cxnChg chg="add mod modVis">
          <ac:chgData name="Peter Nilsson (SWE3)" userId="a1a29f1b-6caa-4156-9c22-2b56922304c3" providerId="ADAL" clId="{91ADD7A4-C688-4D52-BFA4-305E6B7086F4}" dt="2023-07-26T21:22:02.496" v="96"/>
          <ac:cxnSpMkLst>
            <pc:docMk/>
            <pc:sldMk cId="1092033260" sldId="281"/>
            <ac:cxnSpMk id="3" creationId="{0EDA658F-DE89-66AD-77BE-CDD1C9532546}"/>
          </ac:cxnSpMkLst>
        </pc:cxnChg>
      </pc:sldChg>
      <pc:sldChg chg="addSp delSp modSp mod">
        <pc:chgData name="Peter Nilsson (SWE3)" userId="a1a29f1b-6caa-4156-9c22-2b56922304c3" providerId="ADAL" clId="{91ADD7A4-C688-4D52-BFA4-305E6B7086F4}" dt="2023-07-26T21:22:02.655" v="215"/>
        <pc:sldMkLst>
          <pc:docMk/>
          <pc:sldMk cId="1031257779" sldId="282"/>
        </pc:sldMkLst>
        <pc:spChg chg="add del mod">
          <ac:chgData name="Peter Nilsson (SWE3)" userId="a1a29f1b-6caa-4156-9c22-2b56922304c3" providerId="ADAL" clId="{91ADD7A4-C688-4D52-BFA4-305E6B7086F4}" dt="2023-07-26T21:22:02.631" v="196"/>
          <ac:spMkLst>
            <pc:docMk/>
            <pc:sldMk cId="1031257779" sldId="282"/>
            <ac:spMk id="5" creationId="{1DA75EB9-09A7-50B0-2D7C-6DC625336426}"/>
          </ac:spMkLst>
        </pc:spChg>
        <pc:cxnChg chg="add mod modVis">
          <ac:chgData name="Peter Nilsson (SWE3)" userId="a1a29f1b-6caa-4156-9c22-2b56922304c3" providerId="ADAL" clId="{91ADD7A4-C688-4D52-BFA4-305E6B7086F4}" dt="2023-07-26T21:22:02.655" v="215"/>
          <ac:cxnSpMkLst>
            <pc:docMk/>
            <pc:sldMk cId="1031257779" sldId="282"/>
            <ac:cxnSpMk id="6" creationId="{51111398-3C56-8797-11A1-8D177AC4A402}"/>
          </ac:cxnSpMkLst>
        </pc:cxnChg>
      </pc:sldChg>
      <pc:sldChg chg="addSp delSp modSp mod">
        <pc:chgData name="Peter Nilsson (SWE3)" userId="a1a29f1b-6caa-4156-9c22-2b56922304c3" providerId="ADAL" clId="{91ADD7A4-C688-4D52-BFA4-305E6B7086F4}" dt="2023-07-26T21:22:02.687" v="237"/>
        <pc:sldMkLst>
          <pc:docMk/>
          <pc:sldMk cId="897520616" sldId="283"/>
        </pc:sldMkLst>
        <pc:spChg chg="add del mod">
          <ac:chgData name="Peter Nilsson (SWE3)" userId="a1a29f1b-6caa-4156-9c22-2b56922304c3" providerId="ADAL" clId="{91ADD7A4-C688-4D52-BFA4-305E6B7086F4}" dt="2023-07-26T21:22:02.671" v="218"/>
          <ac:spMkLst>
            <pc:docMk/>
            <pc:sldMk cId="897520616" sldId="283"/>
            <ac:spMk id="4" creationId="{2286BD0E-EE11-DD3E-8FC6-F9C685CD5911}"/>
          </ac:spMkLst>
        </pc:spChg>
        <pc:cxnChg chg="add mod modVis">
          <ac:chgData name="Peter Nilsson (SWE3)" userId="a1a29f1b-6caa-4156-9c22-2b56922304c3" providerId="ADAL" clId="{91ADD7A4-C688-4D52-BFA4-305E6B7086F4}" dt="2023-07-26T21:22:02.687" v="237"/>
          <ac:cxnSpMkLst>
            <pc:docMk/>
            <pc:sldMk cId="897520616" sldId="283"/>
            <ac:cxnSpMk id="6" creationId="{A2AC8A0E-7CFA-A83D-8515-8E7FB2A49EF7}"/>
          </ac:cxnSpMkLst>
        </pc:cxnChg>
      </pc:sldChg>
      <pc:sldChg chg="addSp delSp modSp mod">
        <pc:chgData name="Peter Nilsson (SWE3)" userId="a1a29f1b-6caa-4156-9c22-2b56922304c3" providerId="ADAL" clId="{91ADD7A4-C688-4D52-BFA4-305E6B7086F4}" dt="2023-07-26T21:22:02.528" v="124"/>
        <pc:sldMkLst>
          <pc:docMk/>
          <pc:sldMk cId="2572412936" sldId="284"/>
        </pc:sldMkLst>
        <pc:spChg chg="add del mod">
          <ac:chgData name="Peter Nilsson (SWE3)" userId="a1a29f1b-6caa-4156-9c22-2b56922304c3" providerId="ADAL" clId="{91ADD7A4-C688-4D52-BFA4-305E6B7086F4}" dt="2023-07-26T21:22:02.496" v="99"/>
          <ac:spMkLst>
            <pc:docMk/>
            <pc:sldMk cId="2572412936" sldId="284"/>
            <ac:spMk id="5" creationId="{C2D4E18E-2D7A-C3AF-B2C3-92B89B87795F}"/>
          </ac:spMkLst>
        </pc:spChg>
        <pc:spChg chg="add del mod">
          <ac:chgData name="Peter Nilsson (SWE3)" userId="a1a29f1b-6caa-4156-9c22-2b56922304c3" providerId="ADAL" clId="{91ADD7A4-C688-4D52-BFA4-305E6B7086F4}" dt="2023-07-26T21:22:02.496" v="102"/>
          <ac:spMkLst>
            <pc:docMk/>
            <pc:sldMk cId="2572412936" sldId="284"/>
            <ac:spMk id="7" creationId="{DBB1DF99-8CA4-640A-FEDD-595E0DF7EE51}"/>
          </ac:spMkLst>
        </pc:spChg>
        <pc:spChg chg="add del mod">
          <ac:chgData name="Peter Nilsson (SWE3)" userId="a1a29f1b-6caa-4156-9c22-2b56922304c3" providerId="ADAL" clId="{91ADD7A4-C688-4D52-BFA4-305E6B7086F4}" dt="2023-07-26T21:22:02.496" v="105"/>
          <ac:spMkLst>
            <pc:docMk/>
            <pc:sldMk cId="2572412936" sldId="284"/>
            <ac:spMk id="8" creationId="{206C8BA0-A825-4D6F-A4F0-971473D1BADE}"/>
          </ac:spMkLst>
        </pc:spChg>
        <pc:cxnChg chg="add mod modVis">
          <ac:chgData name="Peter Nilsson (SWE3)" userId="a1a29f1b-6caa-4156-9c22-2b56922304c3" providerId="ADAL" clId="{91ADD7A4-C688-4D52-BFA4-305E6B7086F4}" dt="2023-07-26T21:22:02.528" v="124"/>
          <ac:cxnSpMkLst>
            <pc:docMk/>
            <pc:sldMk cId="2572412936" sldId="284"/>
            <ac:cxnSpMk id="9" creationId="{500E5DB2-6FB3-98E2-9E00-57DA845E9A7D}"/>
          </ac:cxnSpMkLst>
        </pc:cxnChg>
      </pc:sldChg>
      <pc:sldChg chg="addSp delSp modSp mod">
        <pc:chgData name="Peter Nilsson (SWE3)" userId="a1a29f1b-6caa-4156-9c22-2b56922304c3" providerId="ADAL" clId="{91ADD7A4-C688-4D52-BFA4-305E6B7086F4}" dt="2023-07-26T21:22:02.591" v="146"/>
        <pc:sldMkLst>
          <pc:docMk/>
          <pc:sldMk cId="1180182997" sldId="285"/>
        </pc:sldMkLst>
        <pc:spChg chg="add del mod">
          <ac:chgData name="Peter Nilsson (SWE3)" userId="a1a29f1b-6caa-4156-9c22-2b56922304c3" providerId="ADAL" clId="{91ADD7A4-C688-4D52-BFA4-305E6B7086F4}" dt="2023-07-26T21:22:02.528" v="127"/>
          <ac:spMkLst>
            <pc:docMk/>
            <pc:sldMk cId="1180182997" sldId="285"/>
            <ac:spMk id="4" creationId="{91F3C2E9-6B73-3B26-08E5-F7185B0A1F1D}"/>
          </ac:spMkLst>
        </pc:spChg>
        <pc:cxnChg chg="add mod modVis">
          <ac:chgData name="Peter Nilsson (SWE3)" userId="a1a29f1b-6caa-4156-9c22-2b56922304c3" providerId="ADAL" clId="{91ADD7A4-C688-4D52-BFA4-305E6B7086F4}" dt="2023-07-26T21:22:02.591" v="146"/>
          <ac:cxnSpMkLst>
            <pc:docMk/>
            <pc:sldMk cId="1180182997" sldId="285"/>
            <ac:cxnSpMk id="5" creationId="{E23C5E30-2AD8-1B47-9BF7-13BE7098053F}"/>
          </ac:cxnSpMkLst>
        </pc:cxnChg>
      </pc:sldChg>
      <pc:sldChg chg="addSp modSp mod">
        <pc:chgData name="Peter Nilsson (SWE3)" userId="a1a29f1b-6caa-4156-9c22-2b56922304c3" providerId="ADAL" clId="{91ADD7A4-C688-4D52-BFA4-305E6B7086F4}" dt="2023-07-26T21:22:02.734" v="278"/>
        <pc:sldMkLst>
          <pc:docMk/>
          <pc:sldMk cId="2756228370" sldId="286"/>
        </pc:sldMkLst>
        <pc:cxnChg chg="add mod modVis">
          <ac:chgData name="Peter Nilsson (SWE3)" userId="a1a29f1b-6caa-4156-9c22-2b56922304c3" providerId="ADAL" clId="{91ADD7A4-C688-4D52-BFA4-305E6B7086F4}" dt="2023-07-26T21:22:02.734" v="278"/>
          <ac:cxnSpMkLst>
            <pc:docMk/>
            <pc:sldMk cId="2756228370" sldId="286"/>
            <ac:cxnSpMk id="2" creationId="{2D1D1CE5-DD97-B82D-2D9E-9C6BA33E1E56}"/>
          </ac:cxnSpMkLst>
        </pc:cxnChg>
      </pc:sldChg>
      <pc:sldChg chg="addSp modSp mod">
        <pc:chgData name="Peter Nilsson (SWE3)" userId="a1a29f1b-6caa-4156-9c22-2b56922304c3" providerId="ADAL" clId="{91ADD7A4-C688-4D52-BFA4-305E6B7086F4}" dt="2023-07-26T21:22:02.862" v="363"/>
        <pc:sldMkLst>
          <pc:docMk/>
          <pc:sldMk cId="3530629577" sldId="287"/>
        </pc:sldMkLst>
        <pc:cxnChg chg="add mod modVis">
          <ac:chgData name="Peter Nilsson (SWE3)" userId="a1a29f1b-6caa-4156-9c22-2b56922304c3" providerId="ADAL" clId="{91ADD7A4-C688-4D52-BFA4-305E6B7086F4}" dt="2023-07-26T21:22:02.862" v="363"/>
          <ac:cxnSpMkLst>
            <pc:docMk/>
            <pc:sldMk cId="3530629577" sldId="287"/>
            <ac:cxnSpMk id="2" creationId="{CECAD8A7-210F-3D4C-9C90-6F108558976C}"/>
          </ac:cxnSpMkLst>
        </pc:cxnChg>
      </pc:sldChg>
      <pc:sldChg chg="addSp modSp mod">
        <pc:chgData name="Peter Nilsson (SWE3)" userId="a1a29f1b-6caa-4156-9c22-2b56922304c3" providerId="ADAL" clId="{91ADD7A4-C688-4D52-BFA4-305E6B7086F4}" dt="2023-07-26T21:22:02.955" v="426"/>
        <pc:sldMkLst>
          <pc:docMk/>
          <pc:sldMk cId="4153983368" sldId="288"/>
        </pc:sldMkLst>
        <pc:cxnChg chg="add mod modVis">
          <ac:chgData name="Peter Nilsson (SWE3)" userId="a1a29f1b-6caa-4156-9c22-2b56922304c3" providerId="ADAL" clId="{91ADD7A4-C688-4D52-BFA4-305E6B7086F4}" dt="2023-07-26T21:22:02.955" v="426"/>
          <ac:cxnSpMkLst>
            <pc:docMk/>
            <pc:sldMk cId="4153983368" sldId="288"/>
            <ac:cxnSpMk id="2" creationId="{2AE2BA3D-B06F-A71C-9C7C-20F327B7B4CA}"/>
          </ac:cxnSpMkLst>
        </pc:cxnChg>
      </pc:sldChg>
      <pc:sldChg chg="addSp delSp modSp mod">
        <pc:chgData name="Peter Nilsson (SWE3)" userId="a1a29f1b-6caa-4156-9c22-2b56922304c3" providerId="ADAL" clId="{91ADD7A4-C688-4D52-BFA4-305E6B7086F4}" dt="2023-07-26T21:22:02.734" v="259"/>
        <pc:sldMkLst>
          <pc:docMk/>
          <pc:sldMk cId="1705635186" sldId="289"/>
        </pc:sldMkLst>
        <pc:spChg chg="add del mod">
          <ac:chgData name="Peter Nilsson (SWE3)" userId="a1a29f1b-6caa-4156-9c22-2b56922304c3" providerId="ADAL" clId="{91ADD7A4-C688-4D52-BFA4-305E6B7086F4}" dt="2023-07-26T21:22:02.702" v="240"/>
          <ac:spMkLst>
            <pc:docMk/>
            <pc:sldMk cId="1705635186" sldId="289"/>
            <ac:spMk id="4" creationId="{C38F1814-88B0-32D8-B31C-1A5489D9F72D}"/>
          </ac:spMkLst>
        </pc:spChg>
        <pc:cxnChg chg="add mod modVis">
          <ac:chgData name="Peter Nilsson (SWE3)" userId="a1a29f1b-6caa-4156-9c22-2b56922304c3" providerId="ADAL" clId="{91ADD7A4-C688-4D52-BFA4-305E6B7086F4}" dt="2023-07-26T21:22:02.734" v="259"/>
          <ac:cxnSpMkLst>
            <pc:docMk/>
            <pc:sldMk cId="1705635186" sldId="289"/>
            <ac:cxnSpMk id="6" creationId="{C7881C83-E104-B5CF-AA1D-6C8B17E4E5A5}"/>
          </ac:cxnSpMkLst>
        </pc:cxnChg>
      </pc:sldChg>
      <pc:sldChg chg="addSp delSp modSp mod">
        <pc:chgData name="Peter Nilsson (SWE3)" userId="a1a29f1b-6caa-4156-9c22-2b56922304c3" providerId="ADAL" clId="{91ADD7A4-C688-4D52-BFA4-305E6B7086F4}" dt="2023-07-26T21:22:02.772" v="300"/>
        <pc:sldMkLst>
          <pc:docMk/>
          <pc:sldMk cId="832636379" sldId="290"/>
        </pc:sldMkLst>
        <pc:spChg chg="add del mod">
          <ac:chgData name="Peter Nilsson (SWE3)" userId="a1a29f1b-6caa-4156-9c22-2b56922304c3" providerId="ADAL" clId="{91ADD7A4-C688-4D52-BFA4-305E6B7086F4}" dt="2023-07-26T21:22:02.750" v="281"/>
          <ac:spMkLst>
            <pc:docMk/>
            <pc:sldMk cId="832636379" sldId="290"/>
            <ac:spMk id="4" creationId="{49865A4F-F415-81C0-E45E-B16A30DC7CA5}"/>
          </ac:spMkLst>
        </pc:spChg>
        <pc:cxnChg chg="add mod modVis">
          <ac:chgData name="Peter Nilsson (SWE3)" userId="a1a29f1b-6caa-4156-9c22-2b56922304c3" providerId="ADAL" clId="{91ADD7A4-C688-4D52-BFA4-305E6B7086F4}" dt="2023-07-26T21:22:02.772" v="300"/>
          <ac:cxnSpMkLst>
            <pc:docMk/>
            <pc:sldMk cId="832636379" sldId="290"/>
            <ac:cxnSpMk id="6" creationId="{30419801-5D01-E258-EB88-712664770C4C}"/>
          </ac:cxnSpMkLst>
        </pc:cxnChg>
      </pc:sldChg>
      <pc:sldChg chg="addSp delSp modSp mod">
        <pc:chgData name="Peter Nilsson (SWE3)" userId="a1a29f1b-6caa-4156-9c22-2b56922304c3" providerId="ADAL" clId="{91ADD7A4-C688-4D52-BFA4-305E6B7086F4}" dt="2023-07-26T21:22:02.811" v="322"/>
        <pc:sldMkLst>
          <pc:docMk/>
          <pc:sldMk cId="2753370227" sldId="291"/>
        </pc:sldMkLst>
        <pc:spChg chg="add del mod">
          <ac:chgData name="Peter Nilsson (SWE3)" userId="a1a29f1b-6caa-4156-9c22-2b56922304c3" providerId="ADAL" clId="{91ADD7A4-C688-4D52-BFA4-305E6B7086F4}" dt="2023-07-26T21:22:02.782" v="303"/>
          <ac:spMkLst>
            <pc:docMk/>
            <pc:sldMk cId="2753370227" sldId="291"/>
            <ac:spMk id="5" creationId="{52CBD9FC-2DBB-E815-24C6-C51349C58E52}"/>
          </ac:spMkLst>
        </pc:spChg>
        <pc:cxnChg chg="add mod modVis">
          <ac:chgData name="Peter Nilsson (SWE3)" userId="a1a29f1b-6caa-4156-9c22-2b56922304c3" providerId="ADAL" clId="{91ADD7A4-C688-4D52-BFA4-305E6B7086F4}" dt="2023-07-26T21:22:02.811" v="322"/>
          <ac:cxnSpMkLst>
            <pc:docMk/>
            <pc:sldMk cId="2753370227" sldId="291"/>
            <ac:cxnSpMk id="6" creationId="{B4479097-09C1-B4A6-36A3-9592858D9B69}"/>
          </ac:cxnSpMkLst>
        </pc:cxnChg>
      </pc:sldChg>
      <pc:sldChg chg="addSp delSp modSp mod">
        <pc:chgData name="Peter Nilsson (SWE3)" userId="a1a29f1b-6caa-4156-9c22-2b56922304c3" providerId="ADAL" clId="{91ADD7A4-C688-4D52-BFA4-305E6B7086F4}" dt="2023-07-26T21:22:02.860" v="344"/>
        <pc:sldMkLst>
          <pc:docMk/>
          <pc:sldMk cId="1816990340" sldId="292"/>
        </pc:sldMkLst>
        <pc:spChg chg="add del mod">
          <ac:chgData name="Peter Nilsson (SWE3)" userId="a1a29f1b-6caa-4156-9c22-2b56922304c3" providerId="ADAL" clId="{91ADD7A4-C688-4D52-BFA4-305E6B7086F4}" dt="2023-07-26T21:22:02.819" v="325"/>
          <ac:spMkLst>
            <pc:docMk/>
            <pc:sldMk cId="1816990340" sldId="292"/>
            <ac:spMk id="5" creationId="{23FA10D5-939D-0CA0-4902-365E76ADBFB7}"/>
          </ac:spMkLst>
        </pc:spChg>
        <pc:cxnChg chg="add mod modVis">
          <ac:chgData name="Peter Nilsson (SWE3)" userId="a1a29f1b-6caa-4156-9c22-2b56922304c3" providerId="ADAL" clId="{91ADD7A4-C688-4D52-BFA4-305E6B7086F4}" dt="2023-07-26T21:22:02.860" v="344"/>
          <ac:cxnSpMkLst>
            <pc:docMk/>
            <pc:sldMk cId="1816990340" sldId="292"/>
            <ac:cxnSpMk id="6" creationId="{AFAA6BA1-3A22-E5BE-F316-08AD59E37BAB}"/>
          </ac:cxnSpMkLst>
        </pc:cxnChg>
      </pc:sldChg>
      <pc:sldChg chg="addSp delSp modSp mod">
        <pc:chgData name="Peter Nilsson (SWE3)" userId="a1a29f1b-6caa-4156-9c22-2b56922304c3" providerId="ADAL" clId="{91ADD7A4-C688-4D52-BFA4-305E6B7086F4}" dt="2023-07-26T21:22:02.891" v="385"/>
        <pc:sldMkLst>
          <pc:docMk/>
          <pc:sldMk cId="2153503555" sldId="293"/>
        </pc:sldMkLst>
        <pc:spChg chg="add del mod">
          <ac:chgData name="Peter Nilsson (SWE3)" userId="a1a29f1b-6caa-4156-9c22-2b56922304c3" providerId="ADAL" clId="{91ADD7A4-C688-4D52-BFA4-305E6B7086F4}" dt="2023-07-26T21:22:02.876" v="366"/>
          <ac:spMkLst>
            <pc:docMk/>
            <pc:sldMk cId="2153503555" sldId="293"/>
            <ac:spMk id="5" creationId="{1DDACCB8-3507-B8BE-04BA-D85F80E52C7C}"/>
          </ac:spMkLst>
        </pc:spChg>
        <pc:cxnChg chg="add mod modVis">
          <ac:chgData name="Peter Nilsson (SWE3)" userId="a1a29f1b-6caa-4156-9c22-2b56922304c3" providerId="ADAL" clId="{91ADD7A4-C688-4D52-BFA4-305E6B7086F4}" dt="2023-07-26T21:22:02.891" v="385"/>
          <ac:cxnSpMkLst>
            <pc:docMk/>
            <pc:sldMk cId="2153503555" sldId="293"/>
            <ac:cxnSpMk id="6" creationId="{3E3C5633-DC40-49D3-C2CA-6A5D7127FD39}"/>
          </ac:cxnSpMkLst>
        </pc:cxnChg>
      </pc:sldChg>
      <pc:sldChg chg="addSp delSp modSp mod">
        <pc:chgData name="Peter Nilsson (SWE3)" userId="a1a29f1b-6caa-4156-9c22-2b56922304c3" providerId="ADAL" clId="{91ADD7A4-C688-4D52-BFA4-305E6B7086F4}" dt="2023-07-26T21:22:02.939" v="407"/>
        <pc:sldMkLst>
          <pc:docMk/>
          <pc:sldMk cId="3861536793" sldId="294"/>
        </pc:sldMkLst>
        <pc:spChg chg="add del mod">
          <ac:chgData name="Peter Nilsson (SWE3)" userId="a1a29f1b-6caa-4156-9c22-2b56922304c3" providerId="ADAL" clId="{91ADD7A4-C688-4D52-BFA4-305E6B7086F4}" dt="2023-07-26T21:22:02.909" v="388"/>
          <ac:spMkLst>
            <pc:docMk/>
            <pc:sldMk cId="3861536793" sldId="294"/>
            <ac:spMk id="4" creationId="{8B4736DF-F178-AE65-FF61-BEE3ACCA5399}"/>
          </ac:spMkLst>
        </pc:spChg>
        <pc:cxnChg chg="add mod modVis">
          <ac:chgData name="Peter Nilsson (SWE3)" userId="a1a29f1b-6caa-4156-9c22-2b56922304c3" providerId="ADAL" clId="{91ADD7A4-C688-4D52-BFA4-305E6B7086F4}" dt="2023-07-26T21:22:02.939" v="407"/>
          <ac:cxnSpMkLst>
            <pc:docMk/>
            <pc:sldMk cId="3861536793" sldId="294"/>
            <ac:cxnSpMk id="5" creationId="{C8D9BF0A-E27F-B11C-0967-58B32814EA8F}"/>
          </ac:cxnSpMkLst>
        </pc:cxnChg>
      </pc:sldChg>
      <pc:sldChg chg="addSp delSp modSp mod">
        <pc:chgData name="Peter Nilsson (SWE3)" userId="a1a29f1b-6caa-4156-9c22-2b56922304c3" providerId="ADAL" clId="{91ADD7A4-C688-4D52-BFA4-305E6B7086F4}" dt="2023-07-26T21:22:02.955" v="429"/>
        <pc:sldMkLst>
          <pc:docMk/>
          <pc:sldMk cId="1921131064" sldId="295"/>
        </pc:sldMkLst>
        <pc:spChg chg="add mod">
          <ac:chgData name="Peter Nilsson (SWE3)" userId="a1a29f1b-6caa-4156-9c22-2b56922304c3" providerId="ADAL" clId="{91ADD7A4-C688-4D52-BFA4-305E6B7086F4}" dt="2023-07-26T21:18:20.520" v="0" actId="478"/>
          <ac:spMkLst>
            <pc:docMk/>
            <pc:sldMk cId="1921131064" sldId="295"/>
            <ac:spMk id="5" creationId="{F79C7645-6BA5-9AB9-8F80-2D165703FBBE}"/>
          </ac:spMkLst>
        </pc:spChg>
        <pc:spChg chg="add del mod">
          <ac:chgData name="Peter Nilsson (SWE3)" userId="a1a29f1b-6caa-4156-9c22-2b56922304c3" providerId="ADAL" clId="{91ADD7A4-C688-4D52-BFA4-305E6B7086F4}" dt="2023-07-26T21:22:02.955" v="429"/>
          <ac:spMkLst>
            <pc:docMk/>
            <pc:sldMk cId="1921131064" sldId="295"/>
            <ac:spMk id="7" creationId="{9E78B262-FEDF-C37E-30ED-83839C87C928}"/>
          </ac:spMkLst>
        </pc:spChg>
        <pc:picChg chg="del">
          <ac:chgData name="Peter Nilsson (SWE3)" userId="a1a29f1b-6caa-4156-9c22-2b56922304c3" providerId="ADAL" clId="{91ADD7A4-C688-4D52-BFA4-305E6B7086F4}" dt="2023-07-26T21:18:20.520" v="0" actId="478"/>
          <ac:picMkLst>
            <pc:docMk/>
            <pc:sldMk cId="1921131064" sldId="295"/>
            <ac:picMk id="6" creationId="{75B29682-4404-DCDD-77A8-E138E4F2B2CD}"/>
          </ac:picMkLst>
        </pc:picChg>
      </pc:sldChg>
      <pc:sldChg chg="modSp mod">
        <pc:chgData name="Peter Nilsson (SWE3)" userId="a1a29f1b-6caa-4156-9c22-2b56922304c3" providerId="ADAL" clId="{91ADD7A4-C688-4D52-BFA4-305E6B7086F4}" dt="2023-07-26T21:21:43.290" v="77" actId="20577"/>
        <pc:sldMkLst>
          <pc:docMk/>
          <pc:sldMk cId="708482966" sldId="296"/>
        </pc:sldMkLst>
        <pc:spChg chg="mod">
          <ac:chgData name="Peter Nilsson (SWE3)" userId="a1a29f1b-6caa-4156-9c22-2b56922304c3" providerId="ADAL" clId="{91ADD7A4-C688-4D52-BFA4-305E6B7086F4}" dt="2023-07-26T21:21:43.290" v="77" actId="20577"/>
          <ac:spMkLst>
            <pc:docMk/>
            <pc:sldMk cId="708482966" sldId="296"/>
            <ac:spMk id="4" creationId="{9348719F-AA83-2E40-8A16-C4A25FB9E742}"/>
          </ac:spMkLst>
        </pc:spChg>
      </pc:sldChg>
      <pc:sldChg chg="addSp delSp modSp mod">
        <pc:chgData name="Peter Nilsson (SWE3)" userId="a1a29f1b-6caa-4156-9c22-2b56922304c3" providerId="ADAL" clId="{91ADD7A4-C688-4D52-BFA4-305E6B7086F4}" dt="2023-07-26T21:18:25.953" v="1" actId="478"/>
        <pc:sldMkLst>
          <pc:docMk/>
          <pc:sldMk cId="1880139390" sldId="297"/>
        </pc:sldMkLst>
        <pc:spChg chg="add mod">
          <ac:chgData name="Peter Nilsson (SWE3)" userId="a1a29f1b-6caa-4156-9c22-2b56922304c3" providerId="ADAL" clId="{91ADD7A4-C688-4D52-BFA4-305E6B7086F4}" dt="2023-07-26T21:18:25.953" v="1" actId="478"/>
          <ac:spMkLst>
            <pc:docMk/>
            <pc:sldMk cId="1880139390" sldId="297"/>
            <ac:spMk id="5" creationId="{F0925A6B-2FE4-E628-57F4-73D8EE3CD454}"/>
          </ac:spMkLst>
        </pc:spChg>
        <pc:picChg chg="del">
          <ac:chgData name="Peter Nilsson (SWE3)" userId="a1a29f1b-6caa-4156-9c22-2b56922304c3" providerId="ADAL" clId="{91ADD7A4-C688-4D52-BFA4-305E6B7086F4}" dt="2023-07-26T21:18:25.953" v="1" actId="478"/>
          <ac:picMkLst>
            <pc:docMk/>
            <pc:sldMk cId="1880139390" sldId="297"/>
            <ac:picMk id="6" creationId="{BAABE172-C7EA-321D-361C-0FB25B75280E}"/>
          </ac:picMkLst>
        </pc:picChg>
      </pc:sldChg>
      <pc:sldChg chg="addSp delSp modSp mod">
        <pc:chgData name="Peter Nilsson (SWE3)" userId="a1a29f1b-6caa-4156-9c22-2b56922304c3" providerId="ADAL" clId="{91ADD7A4-C688-4D52-BFA4-305E6B7086F4}" dt="2023-07-26T21:22:02.607" v="174"/>
        <pc:sldMkLst>
          <pc:docMk/>
          <pc:sldMk cId="1023059141" sldId="298"/>
        </pc:sldMkLst>
        <pc:spChg chg="add del mod">
          <ac:chgData name="Peter Nilsson (SWE3)" userId="a1a29f1b-6caa-4156-9c22-2b56922304c3" providerId="ADAL" clId="{91ADD7A4-C688-4D52-BFA4-305E6B7086F4}" dt="2023-07-26T21:22:02.591" v="149"/>
          <ac:spMkLst>
            <pc:docMk/>
            <pc:sldMk cId="1023059141" sldId="298"/>
            <ac:spMk id="5" creationId="{E6297154-D834-5E0E-F1C5-262AD0EED86C}"/>
          </ac:spMkLst>
        </pc:spChg>
        <pc:spChg chg="add del mod">
          <ac:chgData name="Peter Nilsson (SWE3)" userId="a1a29f1b-6caa-4156-9c22-2b56922304c3" providerId="ADAL" clId="{91ADD7A4-C688-4D52-BFA4-305E6B7086F4}" dt="2023-07-26T21:22:02.591" v="152"/>
          <ac:spMkLst>
            <pc:docMk/>
            <pc:sldMk cId="1023059141" sldId="298"/>
            <ac:spMk id="7" creationId="{2BCC49AA-2410-A987-9DE8-D61EC4F1670E}"/>
          </ac:spMkLst>
        </pc:spChg>
        <pc:spChg chg="add del mod">
          <ac:chgData name="Peter Nilsson (SWE3)" userId="a1a29f1b-6caa-4156-9c22-2b56922304c3" providerId="ADAL" clId="{91ADD7A4-C688-4D52-BFA4-305E6B7086F4}" dt="2023-07-26T21:22:02.591" v="155"/>
          <ac:spMkLst>
            <pc:docMk/>
            <pc:sldMk cId="1023059141" sldId="298"/>
            <ac:spMk id="8" creationId="{CF69BA9C-60AA-58D4-7DCD-E9402B916F15}"/>
          </ac:spMkLst>
        </pc:spChg>
        <pc:cxnChg chg="add mod modVis">
          <ac:chgData name="Peter Nilsson (SWE3)" userId="a1a29f1b-6caa-4156-9c22-2b56922304c3" providerId="ADAL" clId="{91ADD7A4-C688-4D52-BFA4-305E6B7086F4}" dt="2023-07-26T21:22:02.607" v="174"/>
          <ac:cxnSpMkLst>
            <pc:docMk/>
            <pc:sldMk cId="1023059141" sldId="298"/>
            <ac:cxnSpMk id="9" creationId="{DFD04C76-853B-00E2-2161-1817125DE48F}"/>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AF3B47-5681-4BBE-955A-066A4C4DC429}"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sv-SE"/>
        </a:p>
      </dgm:t>
    </dgm:pt>
    <dgm:pt modelId="{4B6BEBF9-E51B-4100-A99D-90D29DC80977}">
      <dgm:prSet phldrT="[Text]" custT="1"/>
      <dgm:spPr>
        <a:solidFill>
          <a:srgbClr val="C00000"/>
        </a:solidFill>
      </dgm:spPr>
      <dgm:t>
        <a:bodyPr/>
        <a:lstStyle/>
        <a:p>
          <a:r>
            <a:rPr lang="sv-SE" sz="1200" dirty="0">
              <a:latin typeface="IBM Plex Sans" panose="020B0503050203000203" pitchFamily="34" charset="0"/>
            </a:rPr>
            <a:t>A. Atletens bakgrund</a:t>
          </a:r>
        </a:p>
      </dgm:t>
    </dgm:pt>
    <dgm:pt modelId="{F44DD2CE-9433-4DAC-A6BA-C3D6C204101F}" type="parTrans" cxnId="{E09A14DF-4E05-466E-8E25-9299CFF8F1F1}">
      <dgm:prSet/>
      <dgm:spPr/>
      <dgm:t>
        <a:bodyPr/>
        <a:lstStyle/>
        <a:p>
          <a:endParaRPr lang="sv-SE"/>
        </a:p>
      </dgm:t>
    </dgm:pt>
    <dgm:pt modelId="{13C1674A-064D-466A-9585-5C8FECFCD98F}" type="sibTrans" cxnId="{E09A14DF-4E05-466E-8E25-9299CFF8F1F1}">
      <dgm:prSet/>
      <dgm:spPr/>
      <dgm:t>
        <a:bodyPr/>
        <a:lstStyle/>
        <a:p>
          <a:endParaRPr lang="sv-SE"/>
        </a:p>
      </dgm:t>
    </dgm:pt>
    <dgm:pt modelId="{269A5AF4-E146-4B4C-B767-D7559104EC71}">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pPr algn="l"/>
          <a:endParaRPr lang="sv-SE" sz="1200" dirty="0"/>
        </a:p>
      </dgm:t>
    </dgm:pt>
    <dgm:pt modelId="{81112B5B-9DC5-466B-8D58-06F19BA6181A}" type="sibTrans" cxnId="{AB7BAF67-D726-4E01-B1DF-20DB7D7762E8}">
      <dgm:prSet/>
      <dgm:spPr/>
      <dgm:t>
        <a:bodyPr/>
        <a:lstStyle/>
        <a:p>
          <a:endParaRPr lang="sv-SE"/>
        </a:p>
      </dgm:t>
    </dgm:pt>
    <dgm:pt modelId="{30E80C1B-C626-4294-BE52-37FFC8498191}" type="parTrans" cxnId="{AB7BAF67-D726-4E01-B1DF-20DB7D7762E8}">
      <dgm:prSet/>
      <dgm:spPr>
        <a:ln>
          <a:solidFill>
            <a:srgbClr val="C00000"/>
          </a:solidFill>
        </a:ln>
      </dgm:spPr>
      <dgm:t>
        <a:bodyPr/>
        <a:lstStyle/>
        <a:p>
          <a:endParaRPr lang="sv-SE"/>
        </a:p>
      </dgm:t>
    </dgm:pt>
    <dgm:pt modelId="{81D3E9ED-2A00-470E-B9DB-D6A6D5617449}">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pPr algn="l"/>
          <a:endParaRPr lang="sv-SE" sz="1200" dirty="0"/>
        </a:p>
      </dgm:t>
    </dgm:pt>
    <dgm:pt modelId="{81173856-99F5-4085-8CFB-3248011ED09F}" type="sibTrans" cxnId="{BAE2C889-161E-49B0-9B77-6AF16159D0FB}">
      <dgm:prSet/>
      <dgm:spPr/>
      <dgm:t>
        <a:bodyPr/>
        <a:lstStyle/>
        <a:p>
          <a:endParaRPr lang="sv-SE"/>
        </a:p>
      </dgm:t>
    </dgm:pt>
    <dgm:pt modelId="{DF9396FD-4206-4086-8DD4-C1D9C66E3474}" type="parTrans" cxnId="{BAE2C889-161E-49B0-9B77-6AF16159D0FB}">
      <dgm:prSet/>
      <dgm:spPr>
        <a:ln>
          <a:solidFill>
            <a:srgbClr val="C00000"/>
          </a:solidFill>
        </a:ln>
      </dgm:spPr>
      <dgm:t>
        <a:bodyPr/>
        <a:lstStyle/>
        <a:p>
          <a:endParaRPr lang="sv-SE"/>
        </a:p>
      </dgm:t>
    </dgm:pt>
    <dgm:pt modelId="{97A315BC-2E09-48EF-A3D4-52AEF4064CC4}">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pPr algn="l"/>
          <a:endParaRPr lang="sv-SE" sz="1200" dirty="0"/>
        </a:p>
      </dgm:t>
    </dgm:pt>
    <dgm:pt modelId="{0747980D-60D4-4AA0-87B9-65A1B9E4E057}" type="sibTrans" cxnId="{887E96BA-A8AE-4CA1-A86D-D2928A07BE55}">
      <dgm:prSet/>
      <dgm:spPr/>
      <dgm:t>
        <a:bodyPr/>
        <a:lstStyle/>
        <a:p>
          <a:endParaRPr lang="sv-SE"/>
        </a:p>
      </dgm:t>
    </dgm:pt>
    <dgm:pt modelId="{E606BB1B-A3C2-434A-BBF2-D746F99BF4D3}" type="parTrans" cxnId="{887E96BA-A8AE-4CA1-A86D-D2928A07BE55}">
      <dgm:prSet/>
      <dgm:spPr>
        <a:ln>
          <a:solidFill>
            <a:srgbClr val="C00000"/>
          </a:solidFill>
        </a:ln>
      </dgm:spPr>
      <dgm:t>
        <a:bodyPr/>
        <a:lstStyle/>
        <a:p>
          <a:endParaRPr lang="sv-SE"/>
        </a:p>
      </dgm:t>
    </dgm:pt>
    <dgm:pt modelId="{8FA50F85-E38D-4B30-82D2-387E0492AC87}" type="pres">
      <dgm:prSet presAssocID="{06AF3B47-5681-4BBE-955A-066A4C4DC429}" presName="hierChild1" presStyleCnt="0">
        <dgm:presLayoutVars>
          <dgm:orgChart val="1"/>
          <dgm:chPref val="1"/>
          <dgm:dir/>
          <dgm:animOne val="branch"/>
          <dgm:animLvl val="lvl"/>
          <dgm:resizeHandles/>
        </dgm:presLayoutVars>
      </dgm:prSet>
      <dgm:spPr/>
    </dgm:pt>
    <dgm:pt modelId="{DAE13B80-E43C-46B5-B565-D3A86618A5FA}" type="pres">
      <dgm:prSet presAssocID="{4B6BEBF9-E51B-4100-A99D-90D29DC80977}" presName="hierRoot1" presStyleCnt="0">
        <dgm:presLayoutVars>
          <dgm:hierBranch val="init"/>
        </dgm:presLayoutVars>
      </dgm:prSet>
      <dgm:spPr/>
    </dgm:pt>
    <dgm:pt modelId="{5A51282A-41CA-4675-90A4-88BB1B8C56EC}" type="pres">
      <dgm:prSet presAssocID="{4B6BEBF9-E51B-4100-A99D-90D29DC80977}" presName="rootComposite1" presStyleCnt="0"/>
      <dgm:spPr/>
    </dgm:pt>
    <dgm:pt modelId="{9553E908-6CD5-41A1-B7D2-04DC2C2131DB}" type="pres">
      <dgm:prSet presAssocID="{4B6BEBF9-E51B-4100-A99D-90D29DC80977}" presName="rootText1" presStyleLbl="node0" presStyleIdx="0" presStyleCnt="1" custScaleX="133184" custScaleY="86344" custLinFactNeighborX="-30616">
        <dgm:presLayoutVars>
          <dgm:chPref val="3"/>
        </dgm:presLayoutVars>
      </dgm:prSet>
      <dgm:spPr/>
    </dgm:pt>
    <dgm:pt modelId="{CDA28124-36EB-4CF3-9F92-2E89C0715230}" type="pres">
      <dgm:prSet presAssocID="{4B6BEBF9-E51B-4100-A99D-90D29DC80977}" presName="rootConnector1" presStyleLbl="node1" presStyleIdx="0" presStyleCnt="0"/>
      <dgm:spPr/>
    </dgm:pt>
    <dgm:pt modelId="{212F248B-E4C5-4D00-86D6-455FC50CE867}" type="pres">
      <dgm:prSet presAssocID="{4B6BEBF9-E51B-4100-A99D-90D29DC80977}" presName="hierChild2" presStyleCnt="0"/>
      <dgm:spPr/>
    </dgm:pt>
    <dgm:pt modelId="{B38B37B2-E27A-4FC2-BF34-810DE18ADE30}" type="pres">
      <dgm:prSet presAssocID="{30E80C1B-C626-4294-BE52-37FFC8498191}" presName="Name64" presStyleLbl="parChTrans1D2" presStyleIdx="0" presStyleCnt="3"/>
      <dgm:spPr/>
    </dgm:pt>
    <dgm:pt modelId="{37E55BD0-2A8A-45DA-B24B-93EF11AD2671}" type="pres">
      <dgm:prSet presAssocID="{269A5AF4-E146-4B4C-B767-D7559104EC71}" presName="hierRoot2" presStyleCnt="0">
        <dgm:presLayoutVars>
          <dgm:hierBranch val="init"/>
        </dgm:presLayoutVars>
      </dgm:prSet>
      <dgm:spPr/>
    </dgm:pt>
    <dgm:pt modelId="{96AC497C-3BD9-4617-91D0-BF6800E3C44E}" type="pres">
      <dgm:prSet presAssocID="{269A5AF4-E146-4B4C-B767-D7559104EC71}" presName="rootComposite" presStyleCnt="0"/>
      <dgm:spPr/>
    </dgm:pt>
    <dgm:pt modelId="{626B3109-866F-46A5-8A1A-6ADD9D4D5677}" type="pres">
      <dgm:prSet presAssocID="{269A5AF4-E146-4B4C-B767-D7559104EC71}" presName="rootText" presStyleLbl="node2" presStyleIdx="0" presStyleCnt="3" custScaleX="96717" custScaleY="66847">
        <dgm:presLayoutVars>
          <dgm:chPref val="3"/>
        </dgm:presLayoutVars>
      </dgm:prSet>
      <dgm:spPr/>
    </dgm:pt>
    <dgm:pt modelId="{61762631-17E9-4D21-AD90-B09B21C4405B}" type="pres">
      <dgm:prSet presAssocID="{269A5AF4-E146-4B4C-B767-D7559104EC71}" presName="rootConnector" presStyleLbl="node2" presStyleIdx="0" presStyleCnt="3"/>
      <dgm:spPr/>
    </dgm:pt>
    <dgm:pt modelId="{06FD9614-68B1-44D9-9570-DDB5697689D5}" type="pres">
      <dgm:prSet presAssocID="{269A5AF4-E146-4B4C-B767-D7559104EC71}" presName="hierChild4" presStyleCnt="0"/>
      <dgm:spPr/>
    </dgm:pt>
    <dgm:pt modelId="{CDA47C89-4B9F-40BD-A5A6-DCA3CD8CAB8F}" type="pres">
      <dgm:prSet presAssocID="{269A5AF4-E146-4B4C-B767-D7559104EC71}" presName="hierChild5" presStyleCnt="0"/>
      <dgm:spPr/>
    </dgm:pt>
    <dgm:pt modelId="{29047D00-C2B2-413D-B192-1F51BC33F0FA}" type="pres">
      <dgm:prSet presAssocID="{DF9396FD-4206-4086-8DD4-C1D9C66E3474}" presName="Name64" presStyleLbl="parChTrans1D2" presStyleIdx="1" presStyleCnt="3"/>
      <dgm:spPr/>
    </dgm:pt>
    <dgm:pt modelId="{AB25CFA5-CE93-4C88-8486-16A15F19208F}" type="pres">
      <dgm:prSet presAssocID="{81D3E9ED-2A00-470E-B9DB-D6A6D5617449}" presName="hierRoot2" presStyleCnt="0">
        <dgm:presLayoutVars>
          <dgm:hierBranch val="init"/>
        </dgm:presLayoutVars>
      </dgm:prSet>
      <dgm:spPr/>
    </dgm:pt>
    <dgm:pt modelId="{D58285E0-C197-4276-A60F-B9905E46C766}" type="pres">
      <dgm:prSet presAssocID="{81D3E9ED-2A00-470E-B9DB-D6A6D5617449}" presName="rootComposite" presStyleCnt="0"/>
      <dgm:spPr/>
    </dgm:pt>
    <dgm:pt modelId="{03C8A51E-5EFA-4DB9-86EE-EA9F907DF3F2}" type="pres">
      <dgm:prSet presAssocID="{81D3E9ED-2A00-470E-B9DB-D6A6D5617449}" presName="rootText" presStyleLbl="node2" presStyleIdx="1" presStyleCnt="3" custScaleX="107008" custScaleY="66847">
        <dgm:presLayoutVars>
          <dgm:chPref val="3"/>
        </dgm:presLayoutVars>
      </dgm:prSet>
      <dgm:spPr/>
    </dgm:pt>
    <dgm:pt modelId="{0190432E-6BAF-4836-8CDD-EB71DD2DB1C3}" type="pres">
      <dgm:prSet presAssocID="{81D3E9ED-2A00-470E-B9DB-D6A6D5617449}" presName="rootConnector" presStyleLbl="node2" presStyleIdx="1" presStyleCnt="3"/>
      <dgm:spPr/>
    </dgm:pt>
    <dgm:pt modelId="{A13B899F-6D48-4B2E-8014-5D205D821AED}" type="pres">
      <dgm:prSet presAssocID="{81D3E9ED-2A00-470E-B9DB-D6A6D5617449}" presName="hierChild4" presStyleCnt="0"/>
      <dgm:spPr/>
    </dgm:pt>
    <dgm:pt modelId="{0633F028-E35D-4E89-BA04-74F0F94EB923}" type="pres">
      <dgm:prSet presAssocID="{81D3E9ED-2A00-470E-B9DB-D6A6D5617449}" presName="hierChild5" presStyleCnt="0"/>
      <dgm:spPr/>
    </dgm:pt>
    <dgm:pt modelId="{4AD1412B-A1F1-4523-A49A-8BD79D40EBB9}" type="pres">
      <dgm:prSet presAssocID="{E606BB1B-A3C2-434A-BBF2-D746F99BF4D3}" presName="Name64" presStyleLbl="parChTrans1D2" presStyleIdx="2" presStyleCnt="3"/>
      <dgm:spPr/>
    </dgm:pt>
    <dgm:pt modelId="{A4A32B42-C548-4839-8141-8BA4478B61DC}" type="pres">
      <dgm:prSet presAssocID="{97A315BC-2E09-48EF-A3D4-52AEF4064CC4}" presName="hierRoot2" presStyleCnt="0">
        <dgm:presLayoutVars>
          <dgm:hierBranch val="init"/>
        </dgm:presLayoutVars>
      </dgm:prSet>
      <dgm:spPr/>
    </dgm:pt>
    <dgm:pt modelId="{B617AF9D-585A-4AA9-9C80-533AEA7EED4E}" type="pres">
      <dgm:prSet presAssocID="{97A315BC-2E09-48EF-A3D4-52AEF4064CC4}" presName="rootComposite" presStyleCnt="0"/>
      <dgm:spPr/>
    </dgm:pt>
    <dgm:pt modelId="{C4D843E8-8054-45AA-9E3C-A783B661685C}" type="pres">
      <dgm:prSet presAssocID="{97A315BC-2E09-48EF-A3D4-52AEF4064CC4}" presName="rootText" presStyleLbl="node2" presStyleIdx="2" presStyleCnt="3" custScaleX="107008" custScaleY="66847">
        <dgm:presLayoutVars>
          <dgm:chPref val="3"/>
        </dgm:presLayoutVars>
      </dgm:prSet>
      <dgm:spPr/>
    </dgm:pt>
    <dgm:pt modelId="{0644C198-3634-4D1D-9E98-BAD0E4436F7E}" type="pres">
      <dgm:prSet presAssocID="{97A315BC-2E09-48EF-A3D4-52AEF4064CC4}" presName="rootConnector" presStyleLbl="node2" presStyleIdx="2" presStyleCnt="3"/>
      <dgm:spPr/>
    </dgm:pt>
    <dgm:pt modelId="{78487F6F-15CD-470A-8B2C-6C9B66DD735E}" type="pres">
      <dgm:prSet presAssocID="{97A315BC-2E09-48EF-A3D4-52AEF4064CC4}" presName="hierChild4" presStyleCnt="0"/>
      <dgm:spPr/>
    </dgm:pt>
    <dgm:pt modelId="{47A9170F-59A2-4137-81EC-878BEBB17AC6}" type="pres">
      <dgm:prSet presAssocID="{97A315BC-2E09-48EF-A3D4-52AEF4064CC4}" presName="hierChild5" presStyleCnt="0"/>
      <dgm:spPr/>
    </dgm:pt>
    <dgm:pt modelId="{70B3C8CA-D48E-43EB-AE9A-EB156FD3699C}" type="pres">
      <dgm:prSet presAssocID="{4B6BEBF9-E51B-4100-A99D-90D29DC80977}" presName="hierChild3" presStyleCnt="0"/>
      <dgm:spPr/>
    </dgm:pt>
  </dgm:ptLst>
  <dgm:cxnLst>
    <dgm:cxn modelId="{4BDAFD0E-E617-4227-A9C4-1BB074893140}" type="presOf" srcId="{4B6BEBF9-E51B-4100-A99D-90D29DC80977}" destId="{9553E908-6CD5-41A1-B7D2-04DC2C2131DB}" srcOrd="0" destOrd="0" presId="urn:microsoft.com/office/officeart/2009/3/layout/HorizontalOrganizationChart"/>
    <dgm:cxn modelId="{85492C1E-A4E3-40F2-AA90-9DC596B05A1C}" type="presOf" srcId="{269A5AF4-E146-4B4C-B767-D7559104EC71}" destId="{626B3109-866F-46A5-8A1A-6ADD9D4D5677}" srcOrd="0" destOrd="0" presId="urn:microsoft.com/office/officeart/2009/3/layout/HorizontalOrganizationChart"/>
    <dgm:cxn modelId="{7A39ED2B-8A22-47DC-A89A-D6FE8B9362B3}" type="presOf" srcId="{81D3E9ED-2A00-470E-B9DB-D6A6D5617449}" destId="{0190432E-6BAF-4836-8CDD-EB71DD2DB1C3}" srcOrd="1" destOrd="0" presId="urn:microsoft.com/office/officeart/2009/3/layout/HorizontalOrganizationChart"/>
    <dgm:cxn modelId="{0B716130-2B72-4CA5-B884-6DF430653FBC}" type="presOf" srcId="{81D3E9ED-2A00-470E-B9DB-D6A6D5617449}" destId="{03C8A51E-5EFA-4DB9-86EE-EA9F907DF3F2}" srcOrd="0" destOrd="0" presId="urn:microsoft.com/office/officeart/2009/3/layout/HorizontalOrganizationChart"/>
    <dgm:cxn modelId="{2D18023E-86CA-43FE-A99D-3E699B1EAE28}" type="presOf" srcId="{06AF3B47-5681-4BBE-955A-066A4C4DC429}" destId="{8FA50F85-E38D-4B30-82D2-387E0492AC87}" srcOrd="0" destOrd="0" presId="urn:microsoft.com/office/officeart/2009/3/layout/HorizontalOrganizationChart"/>
    <dgm:cxn modelId="{AB7BAF67-D726-4E01-B1DF-20DB7D7762E8}" srcId="{4B6BEBF9-E51B-4100-A99D-90D29DC80977}" destId="{269A5AF4-E146-4B4C-B767-D7559104EC71}" srcOrd="0" destOrd="0" parTransId="{30E80C1B-C626-4294-BE52-37FFC8498191}" sibTransId="{81112B5B-9DC5-466B-8D58-06F19BA6181A}"/>
    <dgm:cxn modelId="{E959226D-AFB0-4389-8301-C5DFF0317A4E}" type="presOf" srcId="{4B6BEBF9-E51B-4100-A99D-90D29DC80977}" destId="{CDA28124-36EB-4CF3-9F92-2E89C0715230}" srcOrd="1" destOrd="0" presId="urn:microsoft.com/office/officeart/2009/3/layout/HorizontalOrganizationChart"/>
    <dgm:cxn modelId="{F5015B4F-443F-4757-BF97-A11EFE6643D2}" type="presOf" srcId="{30E80C1B-C626-4294-BE52-37FFC8498191}" destId="{B38B37B2-E27A-4FC2-BF34-810DE18ADE30}" srcOrd="0" destOrd="0" presId="urn:microsoft.com/office/officeart/2009/3/layout/HorizontalOrganizationChart"/>
    <dgm:cxn modelId="{BAE2C889-161E-49B0-9B77-6AF16159D0FB}" srcId="{4B6BEBF9-E51B-4100-A99D-90D29DC80977}" destId="{81D3E9ED-2A00-470E-B9DB-D6A6D5617449}" srcOrd="1" destOrd="0" parTransId="{DF9396FD-4206-4086-8DD4-C1D9C66E3474}" sibTransId="{81173856-99F5-4085-8CFB-3248011ED09F}"/>
    <dgm:cxn modelId="{BEF8C895-B3F7-4E7A-9ECD-AB4A72DEB2D4}" type="presOf" srcId="{DF9396FD-4206-4086-8DD4-C1D9C66E3474}" destId="{29047D00-C2B2-413D-B192-1F51BC33F0FA}" srcOrd="0" destOrd="0" presId="urn:microsoft.com/office/officeart/2009/3/layout/HorizontalOrganizationChart"/>
    <dgm:cxn modelId="{D3BF7697-7312-4F76-B1F8-81F61C3E8C95}" type="presOf" srcId="{97A315BC-2E09-48EF-A3D4-52AEF4064CC4}" destId="{C4D843E8-8054-45AA-9E3C-A783B661685C}" srcOrd="0" destOrd="0" presId="urn:microsoft.com/office/officeart/2009/3/layout/HorizontalOrganizationChart"/>
    <dgm:cxn modelId="{F56F27A5-7723-43C9-BD87-F053D0838C8A}" type="presOf" srcId="{269A5AF4-E146-4B4C-B767-D7559104EC71}" destId="{61762631-17E9-4D21-AD90-B09B21C4405B}" srcOrd="1" destOrd="0" presId="urn:microsoft.com/office/officeart/2009/3/layout/HorizontalOrganizationChart"/>
    <dgm:cxn modelId="{887E96BA-A8AE-4CA1-A86D-D2928A07BE55}" srcId="{4B6BEBF9-E51B-4100-A99D-90D29DC80977}" destId="{97A315BC-2E09-48EF-A3D4-52AEF4064CC4}" srcOrd="2" destOrd="0" parTransId="{E606BB1B-A3C2-434A-BBF2-D746F99BF4D3}" sibTransId="{0747980D-60D4-4AA0-87B9-65A1B9E4E057}"/>
    <dgm:cxn modelId="{F3737EC4-BFEE-4C85-A6DA-85A4CDCE6DEE}" type="presOf" srcId="{E606BB1B-A3C2-434A-BBF2-D746F99BF4D3}" destId="{4AD1412B-A1F1-4523-A49A-8BD79D40EBB9}" srcOrd="0" destOrd="0" presId="urn:microsoft.com/office/officeart/2009/3/layout/HorizontalOrganizationChart"/>
    <dgm:cxn modelId="{E09A14DF-4E05-466E-8E25-9299CFF8F1F1}" srcId="{06AF3B47-5681-4BBE-955A-066A4C4DC429}" destId="{4B6BEBF9-E51B-4100-A99D-90D29DC80977}" srcOrd="0" destOrd="0" parTransId="{F44DD2CE-9433-4DAC-A6BA-C3D6C204101F}" sibTransId="{13C1674A-064D-466A-9585-5C8FECFCD98F}"/>
    <dgm:cxn modelId="{B93A99F7-0E2F-4300-9791-186901C52AB1}" type="presOf" srcId="{97A315BC-2E09-48EF-A3D4-52AEF4064CC4}" destId="{0644C198-3634-4D1D-9E98-BAD0E4436F7E}" srcOrd="1" destOrd="0" presId="urn:microsoft.com/office/officeart/2009/3/layout/HorizontalOrganizationChart"/>
    <dgm:cxn modelId="{606F09D9-358D-40AA-9C58-C3BFE46A0147}" type="presParOf" srcId="{8FA50F85-E38D-4B30-82D2-387E0492AC87}" destId="{DAE13B80-E43C-46B5-B565-D3A86618A5FA}" srcOrd="0" destOrd="0" presId="urn:microsoft.com/office/officeart/2009/3/layout/HorizontalOrganizationChart"/>
    <dgm:cxn modelId="{59F3B793-5987-42B0-93DC-119383279B1C}" type="presParOf" srcId="{DAE13B80-E43C-46B5-B565-D3A86618A5FA}" destId="{5A51282A-41CA-4675-90A4-88BB1B8C56EC}" srcOrd="0" destOrd="0" presId="urn:microsoft.com/office/officeart/2009/3/layout/HorizontalOrganizationChart"/>
    <dgm:cxn modelId="{FDB8FC9E-1ED8-4A7B-B781-F1C7BE4114EA}" type="presParOf" srcId="{5A51282A-41CA-4675-90A4-88BB1B8C56EC}" destId="{9553E908-6CD5-41A1-B7D2-04DC2C2131DB}" srcOrd="0" destOrd="0" presId="urn:microsoft.com/office/officeart/2009/3/layout/HorizontalOrganizationChart"/>
    <dgm:cxn modelId="{3FC4EC86-3803-45E1-8456-7C65BF65D7CD}" type="presParOf" srcId="{5A51282A-41CA-4675-90A4-88BB1B8C56EC}" destId="{CDA28124-36EB-4CF3-9F92-2E89C0715230}" srcOrd="1" destOrd="0" presId="urn:microsoft.com/office/officeart/2009/3/layout/HorizontalOrganizationChart"/>
    <dgm:cxn modelId="{FFD8076D-EBC0-475B-9DA0-59B086B17CC2}" type="presParOf" srcId="{DAE13B80-E43C-46B5-B565-D3A86618A5FA}" destId="{212F248B-E4C5-4D00-86D6-455FC50CE867}" srcOrd="1" destOrd="0" presId="urn:microsoft.com/office/officeart/2009/3/layout/HorizontalOrganizationChart"/>
    <dgm:cxn modelId="{ADBCE49B-43E5-4F2E-A37D-EB058C36B939}" type="presParOf" srcId="{212F248B-E4C5-4D00-86D6-455FC50CE867}" destId="{B38B37B2-E27A-4FC2-BF34-810DE18ADE30}" srcOrd="0" destOrd="0" presId="urn:microsoft.com/office/officeart/2009/3/layout/HorizontalOrganizationChart"/>
    <dgm:cxn modelId="{C52F390B-0F57-45DE-A5A1-DBB5EA354F83}" type="presParOf" srcId="{212F248B-E4C5-4D00-86D6-455FC50CE867}" destId="{37E55BD0-2A8A-45DA-B24B-93EF11AD2671}" srcOrd="1" destOrd="0" presId="urn:microsoft.com/office/officeart/2009/3/layout/HorizontalOrganizationChart"/>
    <dgm:cxn modelId="{744FC150-9A80-4042-B2CB-F30B4541973F}" type="presParOf" srcId="{37E55BD0-2A8A-45DA-B24B-93EF11AD2671}" destId="{96AC497C-3BD9-4617-91D0-BF6800E3C44E}" srcOrd="0" destOrd="0" presId="urn:microsoft.com/office/officeart/2009/3/layout/HorizontalOrganizationChart"/>
    <dgm:cxn modelId="{BF8CE63E-8750-481C-8EC7-C6D09E8F9E15}" type="presParOf" srcId="{96AC497C-3BD9-4617-91D0-BF6800E3C44E}" destId="{626B3109-866F-46A5-8A1A-6ADD9D4D5677}" srcOrd="0" destOrd="0" presId="urn:microsoft.com/office/officeart/2009/3/layout/HorizontalOrganizationChart"/>
    <dgm:cxn modelId="{B21924E1-5E33-46E9-BDA9-80577385A30E}" type="presParOf" srcId="{96AC497C-3BD9-4617-91D0-BF6800E3C44E}" destId="{61762631-17E9-4D21-AD90-B09B21C4405B}" srcOrd="1" destOrd="0" presId="urn:microsoft.com/office/officeart/2009/3/layout/HorizontalOrganizationChart"/>
    <dgm:cxn modelId="{526337CD-4E92-40FC-851B-D429CCE82538}" type="presParOf" srcId="{37E55BD0-2A8A-45DA-B24B-93EF11AD2671}" destId="{06FD9614-68B1-44D9-9570-DDB5697689D5}" srcOrd="1" destOrd="0" presId="urn:microsoft.com/office/officeart/2009/3/layout/HorizontalOrganizationChart"/>
    <dgm:cxn modelId="{CE18213F-95BC-432E-B7FC-0EAEA719178E}" type="presParOf" srcId="{37E55BD0-2A8A-45DA-B24B-93EF11AD2671}" destId="{CDA47C89-4B9F-40BD-A5A6-DCA3CD8CAB8F}" srcOrd="2" destOrd="0" presId="urn:microsoft.com/office/officeart/2009/3/layout/HorizontalOrganizationChart"/>
    <dgm:cxn modelId="{29C973C0-D357-487F-BF93-7B3BE95B903F}" type="presParOf" srcId="{212F248B-E4C5-4D00-86D6-455FC50CE867}" destId="{29047D00-C2B2-413D-B192-1F51BC33F0FA}" srcOrd="2" destOrd="0" presId="urn:microsoft.com/office/officeart/2009/3/layout/HorizontalOrganizationChart"/>
    <dgm:cxn modelId="{87832180-8AFC-4881-B927-89A324D5746A}" type="presParOf" srcId="{212F248B-E4C5-4D00-86D6-455FC50CE867}" destId="{AB25CFA5-CE93-4C88-8486-16A15F19208F}" srcOrd="3" destOrd="0" presId="urn:microsoft.com/office/officeart/2009/3/layout/HorizontalOrganizationChart"/>
    <dgm:cxn modelId="{BBEFF065-16B3-4BFE-A078-F99FB84630FA}" type="presParOf" srcId="{AB25CFA5-CE93-4C88-8486-16A15F19208F}" destId="{D58285E0-C197-4276-A60F-B9905E46C766}" srcOrd="0" destOrd="0" presId="urn:microsoft.com/office/officeart/2009/3/layout/HorizontalOrganizationChart"/>
    <dgm:cxn modelId="{44ED6C08-293F-41A2-8645-E3A69D94C9E7}" type="presParOf" srcId="{D58285E0-C197-4276-A60F-B9905E46C766}" destId="{03C8A51E-5EFA-4DB9-86EE-EA9F907DF3F2}" srcOrd="0" destOrd="0" presId="urn:microsoft.com/office/officeart/2009/3/layout/HorizontalOrganizationChart"/>
    <dgm:cxn modelId="{23E2F248-ADC0-4A67-AC09-4BFC23F7D52A}" type="presParOf" srcId="{D58285E0-C197-4276-A60F-B9905E46C766}" destId="{0190432E-6BAF-4836-8CDD-EB71DD2DB1C3}" srcOrd="1" destOrd="0" presId="urn:microsoft.com/office/officeart/2009/3/layout/HorizontalOrganizationChart"/>
    <dgm:cxn modelId="{D6F9C46E-2E0A-4995-B7AC-C76C3348D43C}" type="presParOf" srcId="{AB25CFA5-CE93-4C88-8486-16A15F19208F}" destId="{A13B899F-6D48-4B2E-8014-5D205D821AED}" srcOrd="1" destOrd="0" presId="urn:microsoft.com/office/officeart/2009/3/layout/HorizontalOrganizationChart"/>
    <dgm:cxn modelId="{E2CF087B-4F51-4529-840C-15258F5F1E13}" type="presParOf" srcId="{AB25CFA5-CE93-4C88-8486-16A15F19208F}" destId="{0633F028-E35D-4E89-BA04-74F0F94EB923}" srcOrd="2" destOrd="0" presId="urn:microsoft.com/office/officeart/2009/3/layout/HorizontalOrganizationChart"/>
    <dgm:cxn modelId="{BD0FABC8-FC75-4862-889F-AC5C1A0308A1}" type="presParOf" srcId="{212F248B-E4C5-4D00-86D6-455FC50CE867}" destId="{4AD1412B-A1F1-4523-A49A-8BD79D40EBB9}" srcOrd="4" destOrd="0" presId="urn:microsoft.com/office/officeart/2009/3/layout/HorizontalOrganizationChart"/>
    <dgm:cxn modelId="{D96995EC-AB27-4A16-A37B-A7ACB7245444}" type="presParOf" srcId="{212F248B-E4C5-4D00-86D6-455FC50CE867}" destId="{A4A32B42-C548-4839-8141-8BA4478B61DC}" srcOrd="5" destOrd="0" presId="urn:microsoft.com/office/officeart/2009/3/layout/HorizontalOrganizationChart"/>
    <dgm:cxn modelId="{F8036A9E-172A-4456-A6E8-97E523BFF2FF}" type="presParOf" srcId="{A4A32B42-C548-4839-8141-8BA4478B61DC}" destId="{B617AF9D-585A-4AA9-9C80-533AEA7EED4E}" srcOrd="0" destOrd="0" presId="urn:microsoft.com/office/officeart/2009/3/layout/HorizontalOrganizationChart"/>
    <dgm:cxn modelId="{EF2F9BFC-DEB2-4CCB-A26D-7529C0216E9E}" type="presParOf" srcId="{B617AF9D-585A-4AA9-9C80-533AEA7EED4E}" destId="{C4D843E8-8054-45AA-9E3C-A783B661685C}" srcOrd="0" destOrd="0" presId="urn:microsoft.com/office/officeart/2009/3/layout/HorizontalOrganizationChart"/>
    <dgm:cxn modelId="{22C0D5FE-EA0C-4DE2-898F-06B3BA4C5E37}" type="presParOf" srcId="{B617AF9D-585A-4AA9-9C80-533AEA7EED4E}" destId="{0644C198-3634-4D1D-9E98-BAD0E4436F7E}" srcOrd="1" destOrd="0" presId="urn:microsoft.com/office/officeart/2009/3/layout/HorizontalOrganizationChart"/>
    <dgm:cxn modelId="{EB864979-65A2-4FF2-9B22-F25A87030C37}" type="presParOf" srcId="{A4A32B42-C548-4839-8141-8BA4478B61DC}" destId="{78487F6F-15CD-470A-8B2C-6C9B66DD735E}" srcOrd="1" destOrd="0" presId="urn:microsoft.com/office/officeart/2009/3/layout/HorizontalOrganizationChart"/>
    <dgm:cxn modelId="{E2CAA198-CC64-407F-8E74-457949BA613B}" type="presParOf" srcId="{A4A32B42-C548-4839-8141-8BA4478B61DC}" destId="{47A9170F-59A2-4137-81EC-878BEBB17AC6}" srcOrd="2" destOrd="0" presId="urn:microsoft.com/office/officeart/2009/3/layout/HorizontalOrganizationChart"/>
    <dgm:cxn modelId="{7E19B2F1-669D-453B-8C78-59325EE01369}" type="presParOf" srcId="{DAE13B80-E43C-46B5-B565-D3A86618A5FA}" destId="{70B3C8CA-D48E-43EB-AE9A-EB156FD3699C}"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AF3B47-5681-4BBE-955A-066A4C4DC429}"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sv-SE"/>
        </a:p>
      </dgm:t>
    </dgm:pt>
    <dgm:pt modelId="{4B6BEBF9-E51B-4100-A99D-90D29DC80977}">
      <dgm:prSet phldrT="[Text]" custT="1"/>
      <dgm:spPr>
        <a:solidFill>
          <a:schemeClr val="accent4"/>
        </a:solidFill>
      </dgm:spPr>
      <dgm:t>
        <a:bodyPr/>
        <a:lstStyle/>
        <a:p>
          <a:r>
            <a:rPr lang="sv-SE" sz="1200" dirty="0">
              <a:latin typeface="IBM Plex Sans" panose="020B0503050203000203" pitchFamily="34" charset="0"/>
            </a:rPr>
            <a:t>B. Rörlighet</a:t>
          </a:r>
        </a:p>
      </dgm:t>
    </dgm:pt>
    <dgm:pt modelId="{F44DD2CE-9433-4DAC-A6BA-C3D6C204101F}" type="parTrans" cxnId="{E09A14DF-4E05-466E-8E25-9299CFF8F1F1}">
      <dgm:prSet/>
      <dgm:spPr/>
      <dgm:t>
        <a:bodyPr/>
        <a:lstStyle/>
        <a:p>
          <a:endParaRPr lang="sv-SE"/>
        </a:p>
      </dgm:t>
    </dgm:pt>
    <dgm:pt modelId="{13C1674A-064D-466A-9585-5C8FECFCD98F}" type="sibTrans" cxnId="{E09A14DF-4E05-466E-8E25-9299CFF8F1F1}">
      <dgm:prSet/>
      <dgm:spPr/>
      <dgm:t>
        <a:bodyPr/>
        <a:lstStyle/>
        <a:p>
          <a:endParaRPr lang="sv-SE"/>
        </a:p>
      </dgm:t>
    </dgm:pt>
    <dgm:pt modelId="{269A5AF4-E146-4B4C-B767-D7559104EC71}">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pPr algn="l"/>
          <a:endParaRPr lang="sv-SE" sz="1200" dirty="0"/>
        </a:p>
      </dgm:t>
    </dgm:pt>
    <dgm:pt modelId="{81112B5B-9DC5-466B-8D58-06F19BA6181A}" type="sibTrans" cxnId="{AB7BAF67-D726-4E01-B1DF-20DB7D7762E8}">
      <dgm:prSet/>
      <dgm:spPr/>
      <dgm:t>
        <a:bodyPr/>
        <a:lstStyle/>
        <a:p>
          <a:endParaRPr lang="sv-SE"/>
        </a:p>
      </dgm:t>
    </dgm:pt>
    <dgm:pt modelId="{30E80C1B-C626-4294-BE52-37FFC8498191}" type="parTrans" cxnId="{AB7BAF67-D726-4E01-B1DF-20DB7D7762E8}">
      <dgm:prSet/>
      <dgm:spPr>
        <a:ln>
          <a:solidFill>
            <a:schemeClr val="accent4"/>
          </a:solidFill>
        </a:ln>
      </dgm:spPr>
      <dgm:t>
        <a:bodyPr/>
        <a:lstStyle/>
        <a:p>
          <a:endParaRPr lang="sv-SE"/>
        </a:p>
      </dgm:t>
    </dgm:pt>
    <dgm:pt modelId="{81D3E9ED-2A00-470E-B9DB-D6A6D5617449}">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pPr algn="l"/>
          <a:endParaRPr lang="sv-SE" sz="1200" dirty="0"/>
        </a:p>
      </dgm:t>
    </dgm:pt>
    <dgm:pt modelId="{81173856-99F5-4085-8CFB-3248011ED09F}" type="sibTrans" cxnId="{BAE2C889-161E-49B0-9B77-6AF16159D0FB}">
      <dgm:prSet/>
      <dgm:spPr/>
      <dgm:t>
        <a:bodyPr/>
        <a:lstStyle/>
        <a:p>
          <a:endParaRPr lang="sv-SE"/>
        </a:p>
      </dgm:t>
    </dgm:pt>
    <dgm:pt modelId="{DF9396FD-4206-4086-8DD4-C1D9C66E3474}" type="parTrans" cxnId="{BAE2C889-161E-49B0-9B77-6AF16159D0FB}">
      <dgm:prSet/>
      <dgm:spPr>
        <a:ln>
          <a:solidFill>
            <a:schemeClr val="accent4"/>
          </a:solidFill>
        </a:ln>
      </dgm:spPr>
      <dgm:t>
        <a:bodyPr/>
        <a:lstStyle/>
        <a:p>
          <a:endParaRPr lang="sv-SE"/>
        </a:p>
      </dgm:t>
    </dgm:pt>
    <dgm:pt modelId="{97A315BC-2E09-48EF-A3D4-52AEF4064CC4}">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pPr algn="l"/>
          <a:endParaRPr lang="sv-SE" sz="1200" dirty="0"/>
        </a:p>
      </dgm:t>
    </dgm:pt>
    <dgm:pt modelId="{0747980D-60D4-4AA0-87B9-65A1B9E4E057}" type="sibTrans" cxnId="{887E96BA-A8AE-4CA1-A86D-D2928A07BE55}">
      <dgm:prSet/>
      <dgm:spPr/>
      <dgm:t>
        <a:bodyPr/>
        <a:lstStyle/>
        <a:p>
          <a:endParaRPr lang="sv-SE"/>
        </a:p>
      </dgm:t>
    </dgm:pt>
    <dgm:pt modelId="{E606BB1B-A3C2-434A-BBF2-D746F99BF4D3}" type="parTrans" cxnId="{887E96BA-A8AE-4CA1-A86D-D2928A07BE55}">
      <dgm:prSet/>
      <dgm:spPr>
        <a:ln>
          <a:solidFill>
            <a:schemeClr val="accent4"/>
          </a:solidFill>
        </a:ln>
      </dgm:spPr>
      <dgm:t>
        <a:bodyPr/>
        <a:lstStyle/>
        <a:p>
          <a:endParaRPr lang="sv-SE"/>
        </a:p>
      </dgm:t>
    </dgm:pt>
    <dgm:pt modelId="{8FA50F85-E38D-4B30-82D2-387E0492AC87}" type="pres">
      <dgm:prSet presAssocID="{06AF3B47-5681-4BBE-955A-066A4C4DC429}" presName="hierChild1" presStyleCnt="0">
        <dgm:presLayoutVars>
          <dgm:orgChart val="1"/>
          <dgm:chPref val="1"/>
          <dgm:dir/>
          <dgm:animOne val="branch"/>
          <dgm:animLvl val="lvl"/>
          <dgm:resizeHandles/>
        </dgm:presLayoutVars>
      </dgm:prSet>
      <dgm:spPr/>
    </dgm:pt>
    <dgm:pt modelId="{DAE13B80-E43C-46B5-B565-D3A86618A5FA}" type="pres">
      <dgm:prSet presAssocID="{4B6BEBF9-E51B-4100-A99D-90D29DC80977}" presName="hierRoot1" presStyleCnt="0">
        <dgm:presLayoutVars>
          <dgm:hierBranch val="init"/>
        </dgm:presLayoutVars>
      </dgm:prSet>
      <dgm:spPr/>
    </dgm:pt>
    <dgm:pt modelId="{5A51282A-41CA-4675-90A4-88BB1B8C56EC}" type="pres">
      <dgm:prSet presAssocID="{4B6BEBF9-E51B-4100-A99D-90D29DC80977}" presName="rootComposite1" presStyleCnt="0"/>
      <dgm:spPr/>
    </dgm:pt>
    <dgm:pt modelId="{9553E908-6CD5-41A1-B7D2-04DC2C2131DB}" type="pres">
      <dgm:prSet presAssocID="{4B6BEBF9-E51B-4100-A99D-90D29DC80977}" presName="rootText1" presStyleLbl="node0" presStyleIdx="0" presStyleCnt="1" custScaleX="133184" custScaleY="86344" custLinFactNeighborX="-30616">
        <dgm:presLayoutVars>
          <dgm:chPref val="3"/>
        </dgm:presLayoutVars>
      </dgm:prSet>
      <dgm:spPr/>
    </dgm:pt>
    <dgm:pt modelId="{CDA28124-36EB-4CF3-9F92-2E89C0715230}" type="pres">
      <dgm:prSet presAssocID="{4B6BEBF9-E51B-4100-A99D-90D29DC80977}" presName="rootConnector1" presStyleLbl="node1" presStyleIdx="0" presStyleCnt="0"/>
      <dgm:spPr/>
    </dgm:pt>
    <dgm:pt modelId="{212F248B-E4C5-4D00-86D6-455FC50CE867}" type="pres">
      <dgm:prSet presAssocID="{4B6BEBF9-E51B-4100-A99D-90D29DC80977}" presName="hierChild2" presStyleCnt="0"/>
      <dgm:spPr/>
    </dgm:pt>
    <dgm:pt modelId="{B38B37B2-E27A-4FC2-BF34-810DE18ADE30}" type="pres">
      <dgm:prSet presAssocID="{30E80C1B-C626-4294-BE52-37FFC8498191}" presName="Name64" presStyleLbl="parChTrans1D2" presStyleIdx="0" presStyleCnt="3"/>
      <dgm:spPr/>
    </dgm:pt>
    <dgm:pt modelId="{37E55BD0-2A8A-45DA-B24B-93EF11AD2671}" type="pres">
      <dgm:prSet presAssocID="{269A5AF4-E146-4B4C-B767-D7559104EC71}" presName="hierRoot2" presStyleCnt="0">
        <dgm:presLayoutVars>
          <dgm:hierBranch val="init"/>
        </dgm:presLayoutVars>
      </dgm:prSet>
      <dgm:spPr/>
    </dgm:pt>
    <dgm:pt modelId="{96AC497C-3BD9-4617-91D0-BF6800E3C44E}" type="pres">
      <dgm:prSet presAssocID="{269A5AF4-E146-4B4C-B767-D7559104EC71}" presName="rootComposite" presStyleCnt="0"/>
      <dgm:spPr/>
    </dgm:pt>
    <dgm:pt modelId="{626B3109-866F-46A5-8A1A-6ADD9D4D5677}" type="pres">
      <dgm:prSet presAssocID="{269A5AF4-E146-4B4C-B767-D7559104EC71}" presName="rootText" presStyleLbl="node2" presStyleIdx="0" presStyleCnt="3" custScaleX="96717" custScaleY="66847">
        <dgm:presLayoutVars>
          <dgm:chPref val="3"/>
        </dgm:presLayoutVars>
      </dgm:prSet>
      <dgm:spPr/>
    </dgm:pt>
    <dgm:pt modelId="{61762631-17E9-4D21-AD90-B09B21C4405B}" type="pres">
      <dgm:prSet presAssocID="{269A5AF4-E146-4B4C-B767-D7559104EC71}" presName="rootConnector" presStyleLbl="node2" presStyleIdx="0" presStyleCnt="3"/>
      <dgm:spPr/>
    </dgm:pt>
    <dgm:pt modelId="{06FD9614-68B1-44D9-9570-DDB5697689D5}" type="pres">
      <dgm:prSet presAssocID="{269A5AF4-E146-4B4C-B767-D7559104EC71}" presName="hierChild4" presStyleCnt="0"/>
      <dgm:spPr/>
    </dgm:pt>
    <dgm:pt modelId="{CDA47C89-4B9F-40BD-A5A6-DCA3CD8CAB8F}" type="pres">
      <dgm:prSet presAssocID="{269A5AF4-E146-4B4C-B767-D7559104EC71}" presName="hierChild5" presStyleCnt="0"/>
      <dgm:spPr/>
    </dgm:pt>
    <dgm:pt modelId="{29047D00-C2B2-413D-B192-1F51BC33F0FA}" type="pres">
      <dgm:prSet presAssocID="{DF9396FD-4206-4086-8DD4-C1D9C66E3474}" presName="Name64" presStyleLbl="parChTrans1D2" presStyleIdx="1" presStyleCnt="3"/>
      <dgm:spPr/>
    </dgm:pt>
    <dgm:pt modelId="{AB25CFA5-CE93-4C88-8486-16A15F19208F}" type="pres">
      <dgm:prSet presAssocID="{81D3E9ED-2A00-470E-B9DB-D6A6D5617449}" presName="hierRoot2" presStyleCnt="0">
        <dgm:presLayoutVars>
          <dgm:hierBranch val="init"/>
        </dgm:presLayoutVars>
      </dgm:prSet>
      <dgm:spPr/>
    </dgm:pt>
    <dgm:pt modelId="{D58285E0-C197-4276-A60F-B9905E46C766}" type="pres">
      <dgm:prSet presAssocID="{81D3E9ED-2A00-470E-B9DB-D6A6D5617449}" presName="rootComposite" presStyleCnt="0"/>
      <dgm:spPr/>
    </dgm:pt>
    <dgm:pt modelId="{03C8A51E-5EFA-4DB9-86EE-EA9F907DF3F2}" type="pres">
      <dgm:prSet presAssocID="{81D3E9ED-2A00-470E-B9DB-D6A6D5617449}" presName="rootText" presStyleLbl="node2" presStyleIdx="1" presStyleCnt="3" custScaleX="107008" custScaleY="66847">
        <dgm:presLayoutVars>
          <dgm:chPref val="3"/>
        </dgm:presLayoutVars>
      </dgm:prSet>
      <dgm:spPr/>
    </dgm:pt>
    <dgm:pt modelId="{0190432E-6BAF-4836-8CDD-EB71DD2DB1C3}" type="pres">
      <dgm:prSet presAssocID="{81D3E9ED-2A00-470E-B9DB-D6A6D5617449}" presName="rootConnector" presStyleLbl="node2" presStyleIdx="1" presStyleCnt="3"/>
      <dgm:spPr/>
    </dgm:pt>
    <dgm:pt modelId="{A13B899F-6D48-4B2E-8014-5D205D821AED}" type="pres">
      <dgm:prSet presAssocID="{81D3E9ED-2A00-470E-B9DB-D6A6D5617449}" presName="hierChild4" presStyleCnt="0"/>
      <dgm:spPr/>
    </dgm:pt>
    <dgm:pt modelId="{0633F028-E35D-4E89-BA04-74F0F94EB923}" type="pres">
      <dgm:prSet presAssocID="{81D3E9ED-2A00-470E-B9DB-D6A6D5617449}" presName="hierChild5" presStyleCnt="0"/>
      <dgm:spPr/>
    </dgm:pt>
    <dgm:pt modelId="{4AD1412B-A1F1-4523-A49A-8BD79D40EBB9}" type="pres">
      <dgm:prSet presAssocID="{E606BB1B-A3C2-434A-BBF2-D746F99BF4D3}" presName="Name64" presStyleLbl="parChTrans1D2" presStyleIdx="2" presStyleCnt="3"/>
      <dgm:spPr/>
    </dgm:pt>
    <dgm:pt modelId="{A4A32B42-C548-4839-8141-8BA4478B61DC}" type="pres">
      <dgm:prSet presAssocID="{97A315BC-2E09-48EF-A3D4-52AEF4064CC4}" presName="hierRoot2" presStyleCnt="0">
        <dgm:presLayoutVars>
          <dgm:hierBranch val="init"/>
        </dgm:presLayoutVars>
      </dgm:prSet>
      <dgm:spPr/>
    </dgm:pt>
    <dgm:pt modelId="{B617AF9D-585A-4AA9-9C80-533AEA7EED4E}" type="pres">
      <dgm:prSet presAssocID="{97A315BC-2E09-48EF-A3D4-52AEF4064CC4}" presName="rootComposite" presStyleCnt="0"/>
      <dgm:spPr/>
    </dgm:pt>
    <dgm:pt modelId="{C4D843E8-8054-45AA-9E3C-A783B661685C}" type="pres">
      <dgm:prSet presAssocID="{97A315BC-2E09-48EF-A3D4-52AEF4064CC4}" presName="rootText" presStyleLbl="node2" presStyleIdx="2" presStyleCnt="3" custScaleX="107008" custScaleY="66847">
        <dgm:presLayoutVars>
          <dgm:chPref val="3"/>
        </dgm:presLayoutVars>
      </dgm:prSet>
      <dgm:spPr/>
    </dgm:pt>
    <dgm:pt modelId="{0644C198-3634-4D1D-9E98-BAD0E4436F7E}" type="pres">
      <dgm:prSet presAssocID="{97A315BC-2E09-48EF-A3D4-52AEF4064CC4}" presName="rootConnector" presStyleLbl="node2" presStyleIdx="2" presStyleCnt="3"/>
      <dgm:spPr/>
    </dgm:pt>
    <dgm:pt modelId="{78487F6F-15CD-470A-8B2C-6C9B66DD735E}" type="pres">
      <dgm:prSet presAssocID="{97A315BC-2E09-48EF-A3D4-52AEF4064CC4}" presName="hierChild4" presStyleCnt="0"/>
      <dgm:spPr/>
    </dgm:pt>
    <dgm:pt modelId="{47A9170F-59A2-4137-81EC-878BEBB17AC6}" type="pres">
      <dgm:prSet presAssocID="{97A315BC-2E09-48EF-A3D4-52AEF4064CC4}" presName="hierChild5" presStyleCnt="0"/>
      <dgm:spPr/>
    </dgm:pt>
    <dgm:pt modelId="{70B3C8CA-D48E-43EB-AE9A-EB156FD3699C}" type="pres">
      <dgm:prSet presAssocID="{4B6BEBF9-E51B-4100-A99D-90D29DC80977}" presName="hierChild3" presStyleCnt="0"/>
      <dgm:spPr/>
    </dgm:pt>
  </dgm:ptLst>
  <dgm:cxnLst>
    <dgm:cxn modelId="{4BDAFD0E-E617-4227-A9C4-1BB074893140}" type="presOf" srcId="{4B6BEBF9-E51B-4100-A99D-90D29DC80977}" destId="{9553E908-6CD5-41A1-B7D2-04DC2C2131DB}" srcOrd="0" destOrd="0" presId="urn:microsoft.com/office/officeart/2009/3/layout/HorizontalOrganizationChart"/>
    <dgm:cxn modelId="{85492C1E-A4E3-40F2-AA90-9DC596B05A1C}" type="presOf" srcId="{269A5AF4-E146-4B4C-B767-D7559104EC71}" destId="{626B3109-866F-46A5-8A1A-6ADD9D4D5677}" srcOrd="0" destOrd="0" presId="urn:microsoft.com/office/officeart/2009/3/layout/HorizontalOrganizationChart"/>
    <dgm:cxn modelId="{7A39ED2B-8A22-47DC-A89A-D6FE8B9362B3}" type="presOf" srcId="{81D3E9ED-2A00-470E-B9DB-D6A6D5617449}" destId="{0190432E-6BAF-4836-8CDD-EB71DD2DB1C3}" srcOrd="1" destOrd="0" presId="urn:microsoft.com/office/officeart/2009/3/layout/HorizontalOrganizationChart"/>
    <dgm:cxn modelId="{0B716130-2B72-4CA5-B884-6DF430653FBC}" type="presOf" srcId="{81D3E9ED-2A00-470E-B9DB-D6A6D5617449}" destId="{03C8A51E-5EFA-4DB9-86EE-EA9F907DF3F2}" srcOrd="0" destOrd="0" presId="urn:microsoft.com/office/officeart/2009/3/layout/HorizontalOrganizationChart"/>
    <dgm:cxn modelId="{2D18023E-86CA-43FE-A99D-3E699B1EAE28}" type="presOf" srcId="{06AF3B47-5681-4BBE-955A-066A4C4DC429}" destId="{8FA50F85-E38D-4B30-82D2-387E0492AC87}" srcOrd="0" destOrd="0" presId="urn:microsoft.com/office/officeart/2009/3/layout/HorizontalOrganizationChart"/>
    <dgm:cxn modelId="{AB7BAF67-D726-4E01-B1DF-20DB7D7762E8}" srcId="{4B6BEBF9-E51B-4100-A99D-90D29DC80977}" destId="{269A5AF4-E146-4B4C-B767-D7559104EC71}" srcOrd="0" destOrd="0" parTransId="{30E80C1B-C626-4294-BE52-37FFC8498191}" sibTransId="{81112B5B-9DC5-466B-8D58-06F19BA6181A}"/>
    <dgm:cxn modelId="{E959226D-AFB0-4389-8301-C5DFF0317A4E}" type="presOf" srcId="{4B6BEBF9-E51B-4100-A99D-90D29DC80977}" destId="{CDA28124-36EB-4CF3-9F92-2E89C0715230}" srcOrd="1" destOrd="0" presId="urn:microsoft.com/office/officeart/2009/3/layout/HorizontalOrganizationChart"/>
    <dgm:cxn modelId="{F5015B4F-443F-4757-BF97-A11EFE6643D2}" type="presOf" srcId="{30E80C1B-C626-4294-BE52-37FFC8498191}" destId="{B38B37B2-E27A-4FC2-BF34-810DE18ADE30}" srcOrd="0" destOrd="0" presId="urn:microsoft.com/office/officeart/2009/3/layout/HorizontalOrganizationChart"/>
    <dgm:cxn modelId="{BAE2C889-161E-49B0-9B77-6AF16159D0FB}" srcId="{4B6BEBF9-E51B-4100-A99D-90D29DC80977}" destId="{81D3E9ED-2A00-470E-B9DB-D6A6D5617449}" srcOrd="1" destOrd="0" parTransId="{DF9396FD-4206-4086-8DD4-C1D9C66E3474}" sibTransId="{81173856-99F5-4085-8CFB-3248011ED09F}"/>
    <dgm:cxn modelId="{BEF8C895-B3F7-4E7A-9ECD-AB4A72DEB2D4}" type="presOf" srcId="{DF9396FD-4206-4086-8DD4-C1D9C66E3474}" destId="{29047D00-C2B2-413D-B192-1F51BC33F0FA}" srcOrd="0" destOrd="0" presId="urn:microsoft.com/office/officeart/2009/3/layout/HorizontalOrganizationChart"/>
    <dgm:cxn modelId="{D3BF7697-7312-4F76-B1F8-81F61C3E8C95}" type="presOf" srcId="{97A315BC-2E09-48EF-A3D4-52AEF4064CC4}" destId="{C4D843E8-8054-45AA-9E3C-A783B661685C}" srcOrd="0" destOrd="0" presId="urn:microsoft.com/office/officeart/2009/3/layout/HorizontalOrganizationChart"/>
    <dgm:cxn modelId="{F56F27A5-7723-43C9-BD87-F053D0838C8A}" type="presOf" srcId="{269A5AF4-E146-4B4C-B767-D7559104EC71}" destId="{61762631-17E9-4D21-AD90-B09B21C4405B}" srcOrd="1" destOrd="0" presId="urn:microsoft.com/office/officeart/2009/3/layout/HorizontalOrganizationChart"/>
    <dgm:cxn modelId="{887E96BA-A8AE-4CA1-A86D-D2928A07BE55}" srcId="{4B6BEBF9-E51B-4100-A99D-90D29DC80977}" destId="{97A315BC-2E09-48EF-A3D4-52AEF4064CC4}" srcOrd="2" destOrd="0" parTransId="{E606BB1B-A3C2-434A-BBF2-D746F99BF4D3}" sibTransId="{0747980D-60D4-4AA0-87B9-65A1B9E4E057}"/>
    <dgm:cxn modelId="{F3737EC4-BFEE-4C85-A6DA-85A4CDCE6DEE}" type="presOf" srcId="{E606BB1B-A3C2-434A-BBF2-D746F99BF4D3}" destId="{4AD1412B-A1F1-4523-A49A-8BD79D40EBB9}" srcOrd="0" destOrd="0" presId="urn:microsoft.com/office/officeart/2009/3/layout/HorizontalOrganizationChart"/>
    <dgm:cxn modelId="{E09A14DF-4E05-466E-8E25-9299CFF8F1F1}" srcId="{06AF3B47-5681-4BBE-955A-066A4C4DC429}" destId="{4B6BEBF9-E51B-4100-A99D-90D29DC80977}" srcOrd="0" destOrd="0" parTransId="{F44DD2CE-9433-4DAC-A6BA-C3D6C204101F}" sibTransId="{13C1674A-064D-466A-9585-5C8FECFCD98F}"/>
    <dgm:cxn modelId="{B93A99F7-0E2F-4300-9791-186901C52AB1}" type="presOf" srcId="{97A315BC-2E09-48EF-A3D4-52AEF4064CC4}" destId="{0644C198-3634-4D1D-9E98-BAD0E4436F7E}" srcOrd="1" destOrd="0" presId="urn:microsoft.com/office/officeart/2009/3/layout/HorizontalOrganizationChart"/>
    <dgm:cxn modelId="{606F09D9-358D-40AA-9C58-C3BFE46A0147}" type="presParOf" srcId="{8FA50F85-E38D-4B30-82D2-387E0492AC87}" destId="{DAE13B80-E43C-46B5-B565-D3A86618A5FA}" srcOrd="0" destOrd="0" presId="urn:microsoft.com/office/officeart/2009/3/layout/HorizontalOrganizationChart"/>
    <dgm:cxn modelId="{59F3B793-5987-42B0-93DC-119383279B1C}" type="presParOf" srcId="{DAE13B80-E43C-46B5-B565-D3A86618A5FA}" destId="{5A51282A-41CA-4675-90A4-88BB1B8C56EC}" srcOrd="0" destOrd="0" presId="urn:microsoft.com/office/officeart/2009/3/layout/HorizontalOrganizationChart"/>
    <dgm:cxn modelId="{FDB8FC9E-1ED8-4A7B-B781-F1C7BE4114EA}" type="presParOf" srcId="{5A51282A-41CA-4675-90A4-88BB1B8C56EC}" destId="{9553E908-6CD5-41A1-B7D2-04DC2C2131DB}" srcOrd="0" destOrd="0" presId="urn:microsoft.com/office/officeart/2009/3/layout/HorizontalOrganizationChart"/>
    <dgm:cxn modelId="{3FC4EC86-3803-45E1-8456-7C65BF65D7CD}" type="presParOf" srcId="{5A51282A-41CA-4675-90A4-88BB1B8C56EC}" destId="{CDA28124-36EB-4CF3-9F92-2E89C0715230}" srcOrd="1" destOrd="0" presId="urn:microsoft.com/office/officeart/2009/3/layout/HorizontalOrganizationChart"/>
    <dgm:cxn modelId="{FFD8076D-EBC0-475B-9DA0-59B086B17CC2}" type="presParOf" srcId="{DAE13B80-E43C-46B5-B565-D3A86618A5FA}" destId="{212F248B-E4C5-4D00-86D6-455FC50CE867}" srcOrd="1" destOrd="0" presId="urn:microsoft.com/office/officeart/2009/3/layout/HorizontalOrganizationChart"/>
    <dgm:cxn modelId="{ADBCE49B-43E5-4F2E-A37D-EB058C36B939}" type="presParOf" srcId="{212F248B-E4C5-4D00-86D6-455FC50CE867}" destId="{B38B37B2-E27A-4FC2-BF34-810DE18ADE30}" srcOrd="0" destOrd="0" presId="urn:microsoft.com/office/officeart/2009/3/layout/HorizontalOrganizationChart"/>
    <dgm:cxn modelId="{C52F390B-0F57-45DE-A5A1-DBB5EA354F83}" type="presParOf" srcId="{212F248B-E4C5-4D00-86D6-455FC50CE867}" destId="{37E55BD0-2A8A-45DA-B24B-93EF11AD2671}" srcOrd="1" destOrd="0" presId="urn:microsoft.com/office/officeart/2009/3/layout/HorizontalOrganizationChart"/>
    <dgm:cxn modelId="{744FC150-9A80-4042-B2CB-F30B4541973F}" type="presParOf" srcId="{37E55BD0-2A8A-45DA-B24B-93EF11AD2671}" destId="{96AC497C-3BD9-4617-91D0-BF6800E3C44E}" srcOrd="0" destOrd="0" presId="urn:microsoft.com/office/officeart/2009/3/layout/HorizontalOrganizationChart"/>
    <dgm:cxn modelId="{BF8CE63E-8750-481C-8EC7-C6D09E8F9E15}" type="presParOf" srcId="{96AC497C-3BD9-4617-91D0-BF6800E3C44E}" destId="{626B3109-866F-46A5-8A1A-6ADD9D4D5677}" srcOrd="0" destOrd="0" presId="urn:microsoft.com/office/officeart/2009/3/layout/HorizontalOrganizationChart"/>
    <dgm:cxn modelId="{B21924E1-5E33-46E9-BDA9-80577385A30E}" type="presParOf" srcId="{96AC497C-3BD9-4617-91D0-BF6800E3C44E}" destId="{61762631-17E9-4D21-AD90-B09B21C4405B}" srcOrd="1" destOrd="0" presId="urn:microsoft.com/office/officeart/2009/3/layout/HorizontalOrganizationChart"/>
    <dgm:cxn modelId="{526337CD-4E92-40FC-851B-D429CCE82538}" type="presParOf" srcId="{37E55BD0-2A8A-45DA-B24B-93EF11AD2671}" destId="{06FD9614-68B1-44D9-9570-DDB5697689D5}" srcOrd="1" destOrd="0" presId="urn:microsoft.com/office/officeart/2009/3/layout/HorizontalOrganizationChart"/>
    <dgm:cxn modelId="{CE18213F-95BC-432E-B7FC-0EAEA719178E}" type="presParOf" srcId="{37E55BD0-2A8A-45DA-B24B-93EF11AD2671}" destId="{CDA47C89-4B9F-40BD-A5A6-DCA3CD8CAB8F}" srcOrd="2" destOrd="0" presId="urn:microsoft.com/office/officeart/2009/3/layout/HorizontalOrganizationChart"/>
    <dgm:cxn modelId="{29C973C0-D357-487F-BF93-7B3BE95B903F}" type="presParOf" srcId="{212F248B-E4C5-4D00-86D6-455FC50CE867}" destId="{29047D00-C2B2-413D-B192-1F51BC33F0FA}" srcOrd="2" destOrd="0" presId="urn:microsoft.com/office/officeart/2009/3/layout/HorizontalOrganizationChart"/>
    <dgm:cxn modelId="{87832180-8AFC-4881-B927-89A324D5746A}" type="presParOf" srcId="{212F248B-E4C5-4D00-86D6-455FC50CE867}" destId="{AB25CFA5-CE93-4C88-8486-16A15F19208F}" srcOrd="3" destOrd="0" presId="urn:microsoft.com/office/officeart/2009/3/layout/HorizontalOrganizationChart"/>
    <dgm:cxn modelId="{BBEFF065-16B3-4BFE-A078-F99FB84630FA}" type="presParOf" srcId="{AB25CFA5-CE93-4C88-8486-16A15F19208F}" destId="{D58285E0-C197-4276-A60F-B9905E46C766}" srcOrd="0" destOrd="0" presId="urn:microsoft.com/office/officeart/2009/3/layout/HorizontalOrganizationChart"/>
    <dgm:cxn modelId="{44ED6C08-293F-41A2-8645-E3A69D94C9E7}" type="presParOf" srcId="{D58285E0-C197-4276-A60F-B9905E46C766}" destId="{03C8A51E-5EFA-4DB9-86EE-EA9F907DF3F2}" srcOrd="0" destOrd="0" presId="urn:microsoft.com/office/officeart/2009/3/layout/HorizontalOrganizationChart"/>
    <dgm:cxn modelId="{23E2F248-ADC0-4A67-AC09-4BFC23F7D52A}" type="presParOf" srcId="{D58285E0-C197-4276-A60F-B9905E46C766}" destId="{0190432E-6BAF-4836-8CDD-EB71DD2DB1C3}" srcOrd="1" destOrd="0" presId="urn:microsoft.com/office/officeart/2009/3/layout/HorizontalOrganizationChart"/>
    <dgm:cxn modelId="{D6F9C46E-2E0A-4995-B7AC-C76C3348D43C}" type="presParOf" srcId="{AB25CFA5-CE93-4C88-8486-16A15F19208F}" destId="{A13B899F-6D48-4B2E-8014-5D205D821AED}" srcOrd="1" destOrd="0" presId="urn:microsoft.com/office/officeart/2009/3/layout/HorizontalOrganizationChart"/>
    <dgm:cxn modelId="{E2CF087B-4F51-4529-840C-15258F5F1E13}" type="presParOf" srcId="{AB25CFA5-CE93-4C88-8486-16A15F19208F}" destId="{0633F028-E35D-4E89-BA04-74F0F94EB923}" srcOrd="2" destOrd="0" presId="urn:microsoft.com/office/officeart/2009/3/layout/HorizontalOrganizationChart"/>
    <dgm:cxn modelId="{BD0FABC8-FC75-4862-889F-AC5C1A0308A1}" type="presParOf" srcId="{212F248B-E4C5-4D00-86D6-455FC50CE867}" destId="{4AD1412B-A1F1-4523-A49A-8BD79D40EBB9}" srcOrd="4" destOrd="0" presId="urn:microsoft.com/office/officeart/2009/3/layout/HorizontalOrganizationChart"/>
    <dgm:cxn modelId="{D96995EC-AB27-4A16-A37B-A7ACB7245444}" type="presParOf" srcId="{212F248B-E4C5-4D00-86D6-455FC50CE867}" destId="{A4A32B42-C548-4839-8141-8BA4478B61DC}" srcOrd="5" destOrd="0" presId="urn:microsoft.com/office/officeart/2009/3/layout/HorizontalOrganizationChart"/>
    <dgm:cxn modelId="{F8036A9E-172A-4456-A6E8-97E523BFF2FF}" type="presParOf" srcId="{A4A32B42-C548-4839-8141-8BA4478B61DC}" destId="{B617AF9D-585A-4AA9-9C80-533AEA7EED4E}" srcOrd="0" destOrd="0" presId="urn:microsoft.com/office/officeart/2009/3/layout/HorizontalOrganizationChart"/>
    <dgm:cxn modelId="{EF2F9BFC-DEB2-4CCB-A26D-7529C0216E9E}" type="presParOf" srcId="{B617AF9D-585A-4AA9-9C80-533AEA7EED4E}" destId="{C4D843E8-8054-45AA-9E3C-A783B661685C}" srcOrd="0" destOrd="0" presId="urn:microsoft.com/office/officeart/2009/3/layout/HorizontalOrganizationChart"/>
    <dgm:cxn modelId="{22C0D5FE-EA0C-4DE2-898F-06B3BA4C5E37}" type="presParOf" srcId="{B617AF9D-585A-4AA9-9C80-533AEA7EED4E}" destId="{0644C198-3634-4D1D-9E98-BAD0E4436F7E}" srcOrd="1" destOrd="0" presId="urn:microsoft.com/office/officeart/2009/3/layout/HorizontalOrganizationChart"/>
    <dgm:cxn modelId="{EB864979-65A2-4FF2-9B22-F25A87030C37}" type="presParOf" srcId="{A4A32B42-C548-4839-8141-8BA4478B61DC}" destId="{78487F6F-15CD-470A-8B2C-6C9B66DD735E}" srcOrd="1" destOrd="0" presId="urn:microsoft.com/office/officeart/2009/3/layout/HorizontalOrganizationChart"/>
    <dgm:cxn modelId="{E2CAA198-CC64-407F-8E74-457949BA613B}" type="presParOf" srcId="{A4A32B42-C548-4839-8141-8BA4478B61DC}" destId="{47A9170F-59A2-4137-81EC-878BEBB17AC6}" srcOrd="2" destOrd="0" presId="urn:microsoft.com/office/officeart/2009/3/layout/HorizontalOrganizationChart"/>
    <dgm:cxn modelId="{7E19B2F1-669D-453B-8C78-59325EE01369}" type="presParOf" srcId="{DAE13B80-E43C-46B5-B565-D3A86618A5FA}" destId="{70B3C8CA-D48E-43EB-AE9A-EB156FD3699C}"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AF3B47-5681-4BBE-955A-066A4C4DC429}"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sv-SE"/>
        </a:p>
      </dgm:t>
    </dgm:pt>
    <dgm:pt modelId="{4B6BEBF9-E51B-4100-A99D-90D29DC80977}">
      <dgm:prSet phldrT="[Text]" custT="1"/>
      <dgm:spPr>
        <a:solidFill>
          <a:schemeClr val="accent2"/>
        </a:solidFill>
      </dgm:spPr>
      <dgm:t>
        <a:bodyPr/>
        <a:lstStyle/>
        <a:p>
          <a:r>
            <a:rPr lang="sv-SE" sz="1200" dirty="0">
              <a:latin typeface="IBM Plex Sans" panose="020B0503050203000203" pitchFamily="34" charset="0"/>
            </a:rPr>
            <a:t>C. Snabbhet</a:t>
          </a:r>
        </a:p>
      </dgm:t>
    </dgm:pt>
    <dgm:pt modelId="{F44DD2CE-9433-4DAC-A6BA-C3D6C204101F}" type="parTrans" cxnId="{E09A14DF-4E05-466E-8E25-9299CFF8F1F1}">
      <dgm:prSet/>
      <dgm:spPr/>
      <dgm:t>
        <a:bodyPr/>
        <a:lstStyle/>
        <a:p>
          <a:endParaRPr lang="sv-SE"/>
        </a:p>
      </dgm:t>
    </dgm:pt>
    <dgm:pt modelId="{13C1674A-064D-466A-9585-5C8FECFCD98F}" type="sibTrans" cxnId="{E09A14DF-4E05-466E-8E25-9299CFF8F1F1}">
      <dgm:prSet/>
      <dgm:spPr/>
      <dgm:t>
        <a:bodyPr/>
        <a:lstStyle/>
        <a:p>
          <a:endParaRPr lang="sv-SE"/>
        </a:p>
      </dgm:t>
    </dgm:pt>
    <dgm:pt modelId="{269A5AF4-E146-4B4C-B767-D7559104EC71}">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pPr algn="l"/>
          <a:endParaRPr lang="sv-SE" sz="1200" dirty="0"/>
        </a:p>
      </dgm:t>
    </dgm:pt>
    <dgm:pt modelId="{81112B5B-9DC5-466B-8D58-06F19BA6181A}" type="sibTrans" cxnId="{AB7BAF67-D726-4E01-B1DF-20DB7D7762E8}">
      <dgm:prSet/>
      <dgm:spPr/>
      <dgm:t>
        <a:bodyPr/>
        <a:lstStyle/>
        <a:p>
          <a:endParaRPr lang="sv-SE"/>
        </a:p>
      </dgm:t>
    </dgm:pt>
    <dgm:pt modelId="{30E80C1B-C626-4294-BE52-37FFC8498191}" type="parTrans" cxnId="{AB7BAF67-D726-4E01-B1DF-20DB7D7762E8}">
      <dgm:prSet/>
      <dgm:spPr>
        <a:ln>
          <a:solidFill>
            <a:schemeClr val="accent2"/>
          </a:solidFill>
        </a:ln>
      </dgm:spPr>
      <dgm:t>
        <a:bodyPr/>
        <a:lstStyle/>
        <a:p>
          <a:endParaRPr lang="sv-SE"/>
        </a:p>
      </dgm:t>
    </dgm:pt>
    <dgm:pt modelId="{81D3E9ED-2A00-470E-B9DB-D6A6D5617449}">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pPr algn="l"/>
          <a:endParaRPr lang="sv-SE" sz="1200" dirty="0"/>
        </a:p>
      </dgm:t>
    </dgm:pt>
    <dgm:pt modelId="{81173856-99F5-4085-8CFB-3248011ED09F}" type="sibTrans" cxnId="{BAE2C889-161E-49B0-9B77-6AF16159D0FB}">
      <dgm:prSet/>
      <dgm:spPr/>
      <dgm:t>
        <a:bodyPr/>
        <a:lstStyle/>
        <a:p>
          <a:endParaRPr lang="sv-SE"/>
        </a:p>
      </dgm:t>
    </dgm:pt>
    <dgm:pt modelId="{DF9396FD-4206-4086-8DD4-C1D9C66E3474}" type="parTrans" cxnId="{BAE2C889-161E-49B0-9B77-6AF16159D0FB}">
      <dgm:prSet/>
      <dgm:spPr>
        <a:ln>
          <a:solidFill>
            <a:schemeClr val="accent2"/>
          </a:solidFill>
        </a:ln>
      </dgm:spPr>
      <dgm:t>
        <a:bodyPr/>
        <a:lstStyle/>
        <a:p>
          <a:endParaRPr lang="sv-SE"/>
        </a:p>
      </dgm:t>
    </dgm:pt>
    <dgm:pt modelId="{97A315BC-2E09-48EF-A3D4-52AEF4064CC4}">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pPr algn="l"/>
          <a:endParaRPr lang="sv-SE" sz="1200" dirty="0"/>
        </a:p>
      </dgm:t>
    </dgm:pt>
    <dgm:pt modelId="{0747980D-60D4-4AA0-87B9-65A1B9E4E057}" type="sibTrans" cxnId="{887E96BA-A8AE-4CA1-A86D-D2928A07BE55}">
      <dgm:prSet/>
      <dgm:spPr/>
      <dgm:t>
        <a:bodyPr/>
        <a:lstStyle/>
        <a:p>
          <a:endParaRPr lang="sv-SE"/>
        </a:p>
      </dgm:t>
    </dgm:pt>
    <dgm:pt modelId="{E606BB1B-A3C2-434A-BBF2-D746F99BF4D3}" type="parTrans" cxnId="{887E96BA-A8AE-4CA1-A86D-D2928A07BE55}">
      <dgm:prSet/>
      <dgm:spPr>
        <a:ln>
          <a:solidFill>
            <a:schemeClr val="accent2"/>
          </a:solidFill>
        </a:ln>
      </dgm:spPr>
      <dgm:t>
        <a:bodyPr/>
        <a:lstStyle/>
        <a:p>
          <a:endParaRPr lang="sv-SE"/>
        </a:p>
      </dgm:t>
    </dgm:pt>
    <dgm:pt modelId="{8FA50F85-E38D-4B30-82D2-387E0492AC87}" type="pres">
      <dgm:prSet presAssocID="{06AF3B47-5681-4BBE-955A-066A4C4DC429}" presName="hierChild1" presStyleCnt="0">
        <dgm:presLayoutVars>
          <dgm:orgChart val="1"/>
          <dgm:chPref val="1"/>
          <dgm:dir/>
          <dgm:animOne val="branch"/>
          <dgm:animLvl val="lvl"/>
          <dgm:resizeHandles/>
        </dgm:presLayoutVars>
      </dgm:prSet>
      <dgm:spPr/>
    </dgm:pt>
    <dgm:pt modelId="{DAE13B80-E43C-46B5-B565-D3A86618A5FA}" type="pres">
      <dgm:prSet presAssocID="{4B6BEBF9-E51B-4100-A99D-90D29DC80977}" presName="hierRoot1" presStyleCnt="0">
        <dgm:presLayoutVars>
          <dgm:hierBranch val="init"/>
        </dgm:presLayoutVars>
      </dgm:prSet>
      <dgm:spPr/>
    </dgm:pt>
    <dgm:pt modelId="{5A51282A-41CA-4675-90A4-88BB1B8C56EC}" type="pres">
      <dgm:prSet presAssocID="{4B6BEBF9-E51B-4100-A99D-90D29DC80977}" presName="rootComposite1" presStyleCnt="0"/>
      <dgm:spPr/>
    </dgm:pt>
    <dgm:pt modelId="{9553E908-6CD5-41A1-B7D2-04DC2C2131DB}" type="pres">
      <dgm:prSet presAssocID="{4B6BEBF9-E51B-4100-A99D-90D29DC80977}" presName="rootText1" presStyleLbl="node0" presStyleIdx="0" presStyleCnt="1" custScaleX="133184" custScaleY="86344" custLinFactNeighborX="-30616">
        <dgm:presLayoutVars>
          <dgm:chPref val="3"/>
        </dgm:presLayoutVars>
      </dgm:prSet>
      <dgm:spPr/>
    </dgm:pt>
    <dgm:pt modelId="{CDA28124-36EB-4CF3-9F92-2E89C0715230}" type="pres">
      <dgm:prSet presAssocID="{4B6BEBF9-E51B-4100-A99D-90D29DC80977}" presName="rootConnector1" presStyleLbl="node1" presStyleIdx="0" presStyleCnt="0"/>
      <dgm:spPr/>
    </dgm:pt>
    <dgm:pt modelId="{212F248B-E4C5-4D00-86D6-455FC50CE867}" type="pres">
      <dgm:prSet presAssocID="{4B6BEBF9-E51B-4100-A99D-90D29DC80977}" presName="hierChild2" presStyleCnt="0"/>
      <dgm:spPr/>
    </dgm:pt>
    <dgm:pt modelId="{B38B37B2-E27A-4FC2-BF34-810DE18ADE30}" type="pres">
      <dgm:prSet presAssocID="{30E80C1B-C626-4294-BE52-37FFC8498191}" presName="Name64" presStyleLbl="parChTrans1D2" presStyleIdx="0" presStyleCnt="3"/>
      <dgm:spPr/>
    </dgm:pt>
    <dgm:pt modelId="{37E55BD0-2A8A-45DA-B24B-93EF11AD2671}" type="pres">
      <dgm:prSet presAssocID="{269A5AF4-E146-4B4C-B767-D7559104EC71}" presName="hierRoot2" presStyleCnt="0">
        <dgm:presLayoutVars>
          <dgm:hierBranch val="init"/>
        </dgm:presLayoutVars>
      </dgm:prSet>
      <dgm:spPr/>
    </dgm:pt>
    <dgm:pt modelId="{96AC497C-3BD9-4617-91D0-BF6800E3C44E}" type="pres">
      <dgm:prSet presAssocID="{269A5AF4-E146-4B4C-B767-D7559104EC71}" presName="rootComposite" presStyleCnt="0"/>
      <dgm:spPr/>
    </dgm:pt>
    <dgm:pt modelId="{626B3109-866F-46A5-8A1A-6ADD9D4D5677}" type="pres">
      <dgm:prSet presAssocID="{269A5AF4-E146-4B4C-B767-D7559104EC71}" presName="rootText" presStyleLbl="node2" presStyleIdx="0" presStyleCnt="3" custScaleX="96717" custScaleY="66847">
        <dgm:presLayoutVars>
          <dgm:chPref val="3"/>
        </dgm:presLayoutVars>
      </dgm:prSet>
      <dgm:spPr/>
    </dgm:pt>
    <dgm:pt modelId="{61762631-17E9-4D21-AD90-B09B21C4405B}" type="pres">
      <dgm:prSet presAssocID="{269A5AF4-E146-4B4C-B767-D7559104EC71}" presName="rootConnector" presStyleLbl="node2" presStyleIdx="0" presStyleCnt="3"/>
      <dgm:spPr/>
    </dgm:pt>
    <dgm:pt modelId="{06FD9614-68B1-44D9-9570-DDB5697689D5}" type="pres">
      <dgm:prSet presAssocID="{269A5AF4-E146-4B4C-B767-D7559104EC71}" presName="hierChild4" presStyleCnt="0"/>
      <dgm:spPr/>
    </dgm:pt>
    <dgm:pt modelId="{CDA47C89-4B9F-40BD-A5A6-DCA3CD8CAB8F}" type="pres">
      <dgm:prSet presAssocID="{269A5AF4-E146-4B4C-B767-D7559104EC71}" presName="hierChild5" presStyleCnt="0"/>
      <dgm:spPr/>
    </dgm:pt>
    <dgm:pt modelId="{29047D00-C2B2-413D-B192-1F51BC33F0FA}" type="pres">
      <dgm:prSet presAssocID="{DF9396FD-4206-4086-8DD4-C1D9C66E3474}" presName="Name64" presStyleLbl="parChTrans1D2" presStyleIdx="1" presStyleCnt="3"/>
      <dgm:spPr/>
    </dgm:pt>
    <dgm:pt modelId="{AB25CFA5-CE93-4C88-8486-16A15F19208F}" type="pres">
      <dgm:prSet presAssocID="{81D3E9ED-2A00-470E-B9DB-D6A6D5617449}" presName="hierRoot2" presStyleCnt="0">
        <dgm:presLayoutVars>
          <dgm:hierBranch val="init"/>
        </dgm:presLayoutVars>
      </dgm:prSet>
      <dgm:spPr/>
    </dgm:pt>
    <dgm:pt modelId="{D58285E0-C197-4276-A60F-B9905E46C766}" type="pres">
      <dgm:prSet presAssocID="{81D3E9ED-2A00-470E-B9DB-D6A6D5617449}" presName="rootComposite" presStyleCnt="0"/>
      <dgm:spPr/>
    </dgm:pt>
    <dgm:pt modelId="{03C8A51E-5EFA-4DB9-86EE-EA9F907DF3F2}" type="pres">
      <dgm:prSet presAssocID="{81D3E9ED-2A00-470E-B9DB-D6A6D5617449}" presName="rootText" presStyleLbl="node2" presStyleIdx="1" presStyleCnt="3" custScaleX="107008" custScaleY="66847">
        <dgm:presLayoutVars>
          <dgm:chPref val="3"/>
        </dgm:presLayoutVars>
      </dgm:prSet>
      <dgm:spPr/>
    </dgm:pt>
    <dgm:pt modelId="{0190432E-6BAF-4836-8CDD-EB71DD2DB1C3}" type="pres">
      <dgm:prSet presAssocID="{81D3E9ED-2A00-470E-B9DB-D6A6D5617449}" presName="rootConnector" presStyleLbl="node2" presStyleIdx="1" presStyleCnt="3"/>
      <dgm:spPr/>
    </dgm:pt>
    <dgm:pt modelId="{A13B899F-6D48-4B2E-8014-5D205D821AED}" type="pres">
      <dgm:prSet presAssocID="{81D3E9ED-2A00-470E-B9DB-D6A6D5617449}" presName="hierChild4" presStyleCnt="0"/>
      <dgm:spPr/>
    </dgm:pt>
    <dgm:pt modelId="{0633F028-E35D-4E89-BA04-74F0F94EB923}" type="pres">
      <dgm:prSet presAssocID="{81D3E9ED-2A00-470E-B9DB-D6A6D5617449}" presName="hierChild5" presStyleCnt="0"/>
      <dgm:spPr/>
    </dgm:pt>
    <dgm:pt modelId="{4AD1412B-A1F1-4523-A49A-8BD79D40EBB9}" type="pres">
      <dgm:prSet presAssocID="{E606BB1B-A3C2-434A-BBF2-D746F99BF4D3}" presName="Name64" presStyleLbl="parChTrans1D2" presStyleIdx="2" presStyleCnt="3"/>
      <dgm:spPr/>
    </dgm:pt>
    <dgm:pt modelId="{A4A32B42-C548-4839-8141-8BA4478B61DC}" type="pres">
      <dgm:prSet presAssocID="{97A315BC-2E09-48EF-A3D4-52AEF4064CC4}" presName="hierRoot2" presStyleCnt="0">
        <dgm:presLayoutVars>
          <dgm:hierBranch val="init"/>
        </dgm:presLayoutVars>
      </dgm:prSet>
      <dgm:spPr/>
    </dgm:pt>
    <dgm:pt modelId="{B617AF9D-585A-4AA9-9C80-533AEA7EED4E}" type="pres">
      <dgm:prSet presAssocID="{97A315BC-2E09-48EF-A3D4-52AEF4064CC4}" presName="rootComposite" presStyleCnt="0"/>
      <dgm:spPr/>
    </dgm:pt>
    <dgm:pt modelId="{C4D843E8-8054-45AA-9E3C-A783B661685C}" type="pres">
      <dgm:prSet presAssocID="{97A315BC-2E09-48EF-A3D4-52AEF4064CC4}" presName="rootText" presStyleLbl="node2" presStyleIdx="2" presStyleCnt="3" custScaleX="107008" custScaleY="66847">
        <dgm:presLayoutVars>
          <dgm:chPref val="3"/>
        </dgm:presLayoutVars>
      </dgm:prSet>
      <dgm:spPr/>
    </dgm:pt>
    <dgm:pt modelId="{0644C198-3634-4D1D-9E98-BAD0E4436F7E}" type="pres">
      <dgm:prSet presAssocID="{97A315BC-2E09-48EF-A3D4-52AEF4064CC4}" presName="rootConnector" presStyleLbl="node2" presStyleIdx="2" presStyleCnt="3"/>
      <dgm:spPr/>
    </dgm:pt>
    <dgm:pt modelId="{78487F6F-15CD-470A-8B2C-6C9B66DD735E}" type="pres">
      <dgm:prSet presAssocID="{97A315BC-2E09-48EF-A3D4-52AEF4064CC4}" presName="hierChild4" presStyleCnt="0"/>
      <dgm:spPr/>
    </dgm:pt>
    <dgm:pt modelId="{47A9170F-59A2-4137-81EC-878BEBB17AC6}" type="pres">
      <dgm:prSet presAssocID="{97A315BC-2E09-48EF-A3D4-52AEF4064CC4}" presName="hierChild5" presStyleCnt="0"/>
      <dgm:spPr/>
    </dgm:pt>
    <dgm:pt modelId="{70B3C8CA-D48E-43EB-AE9A-EB156FD3699C}" type="pres">
      <dgm:prSet presAssocID="{4B6BEBF9-E51B-4100-A99D-90D29DC80977}" presName="hierChild3" presStyleCnt="0"/>
      <dgm:spPr/>
    </dgm:pt>
  </dgm:ptLst>
  <dgm:cxnLst>
    <dgm:cxn modelId="{4BDAFD0E-E617-4227-A9C4-1BB074893140}" type="presOf" srcId="{4B6BEBF9-E51B-4100-A99D-90D29DC80977}" destId="{9553E908-6CD5-41A1-B7D2-04DC2C2131DB}" srcOrd="0" destOrd="0" presId="urn:microsoft.com/office/officeart/2009/3/layout/HorizontalOrganizationChart"/>
    <dgm:cxn modelId="{85492C1E-A4E3-40F2-AA90-9DC596B05A1C}" type="presOf" srcId="{269A5AF4-E146-4B4C-B767-D7559104EC71}" destId="{626B3109-866F-46A5-8A1A-6ADD9D4D5677}" srcOrd="0" destOrd="0" presId="urn:microsoft.com/office/officeart/2009/3/layout/HorizontalOrganizationChart"/>
    <dgm:cxn modelId="{7A39ED2B-8A22-47DC-A89A-D6FE8B9362B3}" type="presOf" srcId="{81D3E9ED-2A00-470E-B9DB-D6A6D5617449}" destId="{0190432E-6BAF-4836-8CDD-EB71DD2DB1C3}" srcOrd="1" destOrd="0" presId="urn:microsoft.com/office/officeart/2009/3/layout/HorizontalOrganizationChart"/>
    <dgm:cxn modelId="{0B716130-2B72-4CA5-B884-6DF430653FBC}" type="presOf" srcId="{81D3E9ED-2A00-470E-B9DB-D6A6D5617449}" destId="{03C8A51E-5EFA-4DB9-86EE-EA9F907DF3F2}" srcOrd="0" destOrd="0" presId="urn:microsoft.com/office/officeart/2009/3/layout/HorizontalOrganizationChart"/>
    <dgm:cxn modelId="{2D18023E-86CA-43FE-A99D-3E699B1EAE28}" type="presOf" srcId="{06AF3B47-5681-4BBE-955A-066A4C4DC429}" destId="{8FA50F85-E38D-4B30-82D2-387E0492AC87}" srcOrd="0" destOrd="0" presId="urn:microsoft.com/office/officeart/2009/3/layout/HorizontalOrganizationChart"/>
    <dgm:cxn modelId="{AB7BAF67-D726-4E01-B1DF-20DB7D7762E8}" srcId="{4B6BEBF9-E51B-4100-A99D-90D29DC80977}" destId="{269A5AF4-E146-4B4C-B767-D7559104EC71}" srcOrd="0" destOrd="0" parTransId="{30E80C1B-C626-4294-BE52-37FFC8498191}" sibTransId="{81112B5B-9DC5-466B-8D58-06F19BA6181A}"/>
    <dgm:cxn modelId="{E959226D-AFB0-4389-8301-C5DFF0317A4E}" type="presOf" srcId="{4B6BEBF9-E51B-4100-A99D-90D29DC80977}" destId="{CDA28124-36EB-4CF3-9F92-2E89C0715230}" srcOrd="1" destOrd="0" presId="urn:microsoft.com/office/officeart/2009/3/layout/HorizontalOrganizationChart"/>
    <dgm:cxn modelId="{F5015B4F-443F-4757-BF97-A11EFE6643D2}" type="presOf" srcId="{30E80C1B-C626-4294-BE52-37FFC8498191}" destId="{B38B37B2-E27A-4FC2-BF34-810DE18ADE30}" srcOrd="0" destOrd="0" presId="urn:microsoft.com/office/officeart/2009/3/layout/HorizontalOrganizationChart"/>
    <dgm:cxn modelId="{BAE2C889-161E-49B0-9B77-6AF16159D0FB}" srcId="{4B6BEBF9-E51B-4100-A99D-90D29DC80977}" destId="{81D3E9ED-2A00-470E-B9DB-D6A6D5617449}" srcOrd="1" destOrd="0" parTransId="{DF9396FD-4206-4086-8DD4-C1D9C66E3474}" sibTransId="{81173856-99F5-4085-8CFB-3248011ED09F}"/>
    <dgm:cxn modelId="{BEF8C895-B3F7-4E7A-9ECD-AB4A72DEB2D4}" type="presOf" srcId="{DF9396FD-4206-4086-8DD4-C1D9C66E3474}" destId="{29047D00-C2B2-413D-B192-1F51BC33F0FA}" srcOrd="0" destOrd="0" presId="urn:microsoft.com/office/officeart/2009/3/layout/HorizontalOrganizationChart"/>
    <dgm:cxn modelId="{D3BF7697-7312-4F76-B1F8-81F61C3E8C95}" type="presOf" srcId="{97A315BC-2E09-48EF-A3D4-52AEF4064CC4}" destId="{C4D843E8-8054-45AA-9E3C-A783B661685C}" srcOrd="0" destOrd="0" presId="urn:microsoft.com/office/officeart/2009/3/layout/HorizontalOrganizationChart"/>
    <dgm:cxn modelId="{F56F27A5-7723-43C9-BD87-F053D0838C8A}" type="presOf" srcId="{269A5AF4-E146-4B4C-B767-D7559104EC71}" destId="{61762631-17E9-4D21-AD90-B09B21C4405B}" srcOrd="1" destOrd="0" presId="urn:microsoft.com/office/officeart/2009/3/layout/HorizontalOrganizationChart"/>
    <dgm:cxn modelId="{887E96BA-A8AE-4CA1-A86D-D2928A07BE55}" srcId="{4B6BEBF9-E51B-4100-A99D-90D29DC80977}" destId="{97A315BC-2E09-48EF-A3D4-52AEF4064CC4}" srcOrd="2" destOrd="0" parTransId="{E606BB1B-A3C2-434A-BBF2-D746F99BF4D3}" sibTransId="{0747980D-60D4-4AA0-87B9-65A1B9E4E057}"/>
    <dgm:cxn modelId="{F3737EC4-BFEE-4C85-A6DA-85A4CDCE6DEE}" type="presOf" srcId="{E606BB1B-A3C2-434A-BBF2-D746F99BF4D3}" destId="{4AD1412B-A1F1-4523-A49A-8BD79D40EBB9}" srcOrd="0" destOrd="0" presId="urn:microsoft.com/office/officeart/2009/3/layout/HorizontalOrganizationChart"/>
    <dgm:cxn modelId="{E09A14DF-4E05-466E-8E25-9299CFF8F1F1}" srcId="{06AF3B47-5681-4BBE-955A-066A4C4DC429}" destId="{4B6BEBF9-E51B-4100-A99D-90D29DC80977}" srcOrd="0" destOrd="0" parTransId="{F44DD2CE-9433-4DAC-A6BA-C3D6C204101F}" sibTransId="{13C1674A-064D-466A-9585-5C8FECFCD98F}"/>
    <dgm:cxn modelId="{B93A99F7-0E2F-4300-9791-186901C52AB1}" type="presOf" srcId="{97A315BC-2E09-48EF-A3D4-52AEF4064CC4}" destId="{0644C198-3634-4D1D-9E98-BAD0E4436F7E}" srcOrd="1" destOrd="0" presId="urn:microsoft.com/office/officeart/2009/3/layout/HorizontalOrganizationChart"/>
    <dgm:cxn modelId="{606F09D9-358D-40AA-9C58-C3BFE46A0147}" type="presParOf" srcId="{8FA50F85-E38D-4B30-82D2-387E0492AC87}" destId="{DAE13B80-E43C-46B5-B565-D3A86618A5FA}" srcOrd="0" destOrd="0" presId="urn:microsoft.com/office/officeart/2009/3/layout/HorizontalOrganizationChart"/>
    <dgm:cxn modelId="{59F3B793-5987-42B0-93DC-119383279B1C}" type="presParOf" srcId="{DAE13B80-E43C-46B5-B565-D3A86618A5FA}" destId="{5A51282A-41CA-4675-90A4-88BB1B8C56EC}" srcOrd="0" destOrd="0" presId="urn:microsoft.com/office/officeart/2009/3/layout/HorizontalOrganizationChart"/>
    <dgm:cxn modelId="{FDB8FC9E-1ED8-4A7B-B781-F1C7BE4114EA}" type="presParOf" srcId="{5A51282A-41CA-4675-90A4-88BB1B8C56EC}" destId="{9553E908-6CD5-41A1-B7D2-04DC2C2131DB}" srcOrd="0" destOrd="0" presId="urn:microsoft.com/office/officeart/2009/3/layout/HorizontalOrganizationChart"/>
    <dgm:cxn modelId="{3FC4EC86-3803-45E1-8456-7C65BF65D7CD}" type="presParOf" srcId="{5A51282A-41CA-4675-90A4-88BB1B8C56EC}" destId="{CDA28124-36EB-4CF3-9F92-2E89C0715230}" srcOrd="1" destOrd="0" presId="urn:microsoft.com/office/officeart/2009/3/layout/HorizontalOrganizationChart"/>
    <dgm:cxn modelId="{FFD8076D-EBC0-475B-9DA0-59B086B17CC2}" type="presParOf" srcId="{DAE13B80-E43C-46B5-B565-D3A86618A5FA}" destId="{212F248B-E4C5-4D00-86D6-455FC50CE867}" srcOrd="1" destOrd="0" presId="urn:microsoft.com/office/officeart/2009/3/layout/HorizontalOrganizationChart"/>
    <dgm:cxn modelId="{ADBCE49B-43E5-4F2E-A37D-EB058C36B939}" type="presParOf" srcId="{212F248B-E4C5-4D00-86D6-455FC50CE867}" destId="{B38B37B2-E27A-4FC2-BF34-810DE18ADE30}" srcOrd="0" destOrd="0" presId="urn:microsoft.com/office/officeart/2009/3/layout/HorizontalOrganizationChart"/>
    <dgm:cxn modelId="{C52F390B-0F57-45DE-A5A1-DBB5EA354F83}" type="presParOf" srcId="{212F248B-E4C5-4D00-86D6-455FC50CE867}" destId="{37E55BD0-2A8A-45DA-B24B-93EF11AD2671}" srcOrd="1" destOrd="0" presId="urn:microsoft.com/office/officeart/2009/3/layout/HorizontalOrganizationChart"/>
    <dgm:cxn modelId="{744FC150-9A80-4042-B2CB-F30B4541973F}" type="presParOf" srcId="{37E55BD0-2A8A-45DA-B24B-93EF11AD2671}" destId="{96AC497C-3BD9-4617-91D0-BF6800E3C44E}" srcOrd="0" destOrd="0" presId="urn:microsoft.com/office/officeart/2009/3/layout/HorizontalOrganizationChart"/>
    <dgm:cxn modelId="{BF8CE63E-8750-481C-8EC7-C6D09E8F9E15}" type="presParOf" srcId="{96AC497C-3BD9-4617-91D0-BF6800E3C44E}" destId="{626B3109-866F-46A5-8A1A-6ADD9D4D5677}" srcOrd="0" destOrd="0" presId="urn:microsoft.com/office/officeart/2009/3/layout/HorizontalOrganizationChart"/>
    <dgm:cxn modelId="{B21924E1-5E33-46E9-BDA9-80577385A30E}" type="presParOf" srcId="{96AC497C-3BD9-4617-91D0-BF6800E3C44E}" destId="{61762631-17E9-4D21-AD90-B09B21C4405B}" srcOrd="1" destOrd="0" presId="urn:microsoft.com/office/officeart/2009/3/layout/HorizontalOrganizationChart"/>
    <dgm:cxn modelId="{526337CD-4E92-40FC-851B-D429CCE82538}" type="presParOf" srcId="{37E55BD0-2A8A-45DA-B24B-93EF11AD2671}" destId="{06FD9614-68B1-44D9-9570-DDB5697689D5}" srcOrd="1" destOrd="0" presId="urn:microsoft.com/office/officeart/2009/3/layout/HorizontalOrganizationChart"/>
    <dgm:cxn modelId="{CE18213F-95BC-432E-B7FC-0EAEA719178E}" type="presParOf" srcId="{37E55BD0-2A8A-45DA-B24B-93EF11AD2671}" destId="{CDA47C89-4B9F-40BD-A5A6-DCA3CD8CAB8F}" srcOrd="2" destOrd="0" presId="urn:microsoft.com/office/officeart/2009/3/layout/HorizontalOrganizationChart"/>
    <dgm:cxn modelId="{29C973C0-D357-487F-BF93-7B3BE95B903F}" type="presParOf" srcId="{212F248B-E4C5-4D00-86D6-455FC50CE867}" destId="{29047D00-C2B2-413D-B192-1F51BC33F0FA}" srcOrd="2" destOrd="0" presId="urn:microsoft.com/office/officeart/2009/3/layout/HorizontalOrganizationChart"/>
    <dgm:cxn modelId="{87832180-8AFC-4881-B927-89A324D5746A}" type="presParOf" srcId="{212F248B-E4C5-4D00-86D6-455FC50CE867}" destId="{AB25CFA5-CE93-4C88-8486-16A15F19208F}" srcOrd="3" destOrd="0" presId="urn:microsoft.com/office/officeart/2009/3/layout/HorizontalOrganizationChart"/>
    <dgm:cxn modelId="{BBEFF065-16B3-4BFE-A078-F99FB84630FA}" type="presParOf" srcId="{AB25CFA5-CE93-4C88-8486-16A15F19208F}" destId="{D58285E0-C197-4276-A60F-B9905E46C766}" srcOrd="0" destOrd="0" presId="urn:microsoft.com/office/officeart/2009/3/layout/HorizontalOrganizationChart"/>
    <dgm:cxn modelId="{44ED6C08-293F-41A2-8645-E3A69D94C9E7}" type="presParOf" srcId="{D58285E0-C197-4276-A60F-B9905E46C766}" destId="{03C8A51E-5EFA-4DB9-86EE-EA9F907DF3F2}" srcOrd="0" destOrd="0" presId="urn:microsoft.com/office/officeart/2009/3/layout/HorizontalOrganizationChart"/>
    <dgm:cxn modelId="{23E2F248-ADC0-4A67-AC09-4BFC23F7D52A}" type="presParOf" srcId="{D58285E0-C197-4276-A60F-B9905E46C766}" destId="{0190432E-6BAF-4836-8CDD-EB71DD2DB1C3}" srcOrd="1" destOrd="0" presId="urn:microsoft.com/office/officeart/2009/3/layout/HorizontalOrganizationChart"/>
    <dgm:cxn modelId="{D6F9C46E-2E0A-4995-B7AC-C76C3348D43C}" type="presParOf" srcId="{AB25CFA5-CE93-4C88-8486-16A15F19208F}" destId="{A13B899F-6D48-4B2E-8014-5D205D821AED}" srcOrd="1" destOrd="0" presId="urn:microsoft.com/office/officeart/2009/3/layout/HorizontalOrganizationChart"/>
    <dgm:cxn modelId="{E2CF087B-4F51-4529-840C-15258F5F1E13}" type="presParOf" srcId="{AB25CFA5-CE93-4C88-8486-16A15F19208F}" destId="{0633F028-E35D-4E89-BA04-74F0F94EB923}" srcOrd="2" destOrd="0" presId="urn:microsoft.com/office/officeart/2009/3/layout/HorizontalOrganizationChart"/>
    <dgm:cxn modelId="{BD0FABC8-FC75-4862-889F-AC5C1A0308A1}" type="presParOf" srcId="{212F248B-E4C5-4D00-86D6-455FC50CE867}" destId="{4AD1412B-A1F1-4523-A49A-8BD79D40EBB9}" srcOrd="4" destOrd="0" presId="urn:microsoft.com/office/officeart/2009/3/layout/HorizontalOrganizationChart"/>
    <dgm:cxn modelId="{D96995EC-AB27-4A16-A37B-A7ACB7245444}" type="presParOf" srcId="{212F248B-E4C5-4D00-86D6-455FC50CE867}" destId="{A4A32B42-C548-4839-8141-8BA4478B61DC}" srcOrd="5" destOrd="0" presId="urn:microsoft.com/office/officeart/2009/3/layout/HorizontalOrganizationChart"/>
    <dgm:cxn modelId="{F8036A9E-172A-4456-A6E8-97E523BFF2FF}" type="presParOf" srcId="{A4A32B42-C548-4839-8141-8BA4478B61DC}" destId="{B617AF9D-585A-4AA9-9C80-533AEA7EED4E}" srcOrd="0" destOrd="0" presId="urn:microsoft.com/office/officeart/2009/3/layout/HorizontalOrganizationChart"/>
    <dgm:cxn modelId="{EF2F9BFC-DEB2-4CCB-A26D-7529C0216E9E}" type="presParOf" srcId="{B617AF9D-585A-4AA9-9C80-533AEA7EED4E}" destId="{C4D843E8-8054-45AA-9E3C-A783B661685C}" srcOrd="0" destOrd="0" presId="urn:microsoft.com/office/officeart/2009/3/layout/HorizontalOrganizationChart"/>
    <dgm:cxn modelId="{22C0D5FE-EA0C-4DE2-898F-06B3BA4C5E37}" type="presParOf" srcId="{B617AF9D-585A-4AA9-9C80-533AEA7EED4E}" destId="{0644C198-3634-4D1D-9E98-BAD0E4436F7E}" srcOrd="1" destOrd="0" presId="urn:microsoft.com/office/officeart/2009/3/layout/HorizontalOrganizationChart"/>
    <dgm:cxn modelId="{EB864979-65A2-4FF2-9B22-F25A87030C37}" type="presParOf" srcId="{A4A32B42-C548-4839-8141-8BA4478B61DC}" destId="{78487F6F-15CD-470A-8B2C-6C9B66DD735E}" srcOrd="1" destOrd="0" presId="urn:microsoft.com/office/officeart/2009/3/layout/HorizontalOrganizationChart"/>
    <dgm:cxn modelId="{E2CAA198-CC64-407F-8E74-457949BA613B}" type="presParOf" srcId="{A4A32B42-C548-4839-8141-8BA4478B61DC}" destId="{47A9170F-59A2-4137-81EC-878BEBB17AC6}" srcOrd="2" destOrd="0" presId="urn:microsoft.com/office/officeart/2009/3/layout/HorizontalOrganizationChart"/>
    <dgm:cxn modelId="{7E19B2F1-669D-453B-8C78-59325EE01369}" type="presParOf" srcId="{DAE13B80-E43C-46B5-B565-D3A86618A5FA}" destId="{70B3C8CA-D48E-43EB-AE9A-EB156FD3699C}" srcOrd="2" destOrd="0" presId="urn:microsoft.com/office/officeart/2009/3/layout/HorizontalOrganizationChar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AF3B47-5681-4BBE-955A-066A4C4DC429}"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sv-SE"/>
        </a:p>
      </dgm:t>
    </dgm:pt>
    <dgm:pt modelId="{4B6BEBF9-E51B-4100-A99D-90D29DC80977}">
      <dgm:prSet phldrT="[Text]" custT="1"/>
      <dgm:spPr>
        <a:solidFill>
          <a:schemeClr val="accent6"/>
        </a:solidFill>
        <a:ln>
          <a:noFill/>
        </a:ln>
      </dgm:spPr>
      <dgm:t>
        <a:bodyPr/>
        <a:lstStyle/>
        <a:p>
          <a:r>
            <a:rPr lang="sv-SE" sz="1200" dirty="0">
              <a:latin typeface="IBM Plex Sans" panose="020B0503050203000203" pitchFamily="34" charset="0"/>
            </a:rPr>
            <a:t>D. Explosivitet</a:t>
          </a:r>
        </a:p>
      </dgm:t>
    </dgm:pt>
    <dgm:pt modelId="{F44DD2CE-9433-4DAC-A6BA-C3D6C204101F}" type="parTrans" cxnId="{E09A14DF-4E05-466E-8E25-9299CFF8F1F1}">
      <dgm:prSet/>
      <dgm:spPr/>
      <dgm:t>
        <a:bodyPr/>
        <a:lstStyle/>
        <a:p>
          <a:endParaRPr lang="sv-SE"/>
        </a:p>
      </dgm:t>
    </dgm:pt>
    <dgm:pt modelId="{13C1674A-064D-466A-9585-5C8FECFCD98F}" type="sibTrans" cxnId="{E09A14DF-4E05-466E-8E25-9299CFF8F1F1}">
      <dgm:prSet/>
      <dgm:spPr/>
      <dgm:t>
        <a:bodyPr/>
        <a:lstStyle/>
        <a:p>
          <a:endParaRPr lang="sv-SE"/>
        </a:p>
      </dgm:t>
    </dgm:pt>
    <dgm:pt modelId="{269A5AF4-E146-4B4C-B767-D7559104EC71}">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pPr algn="l"/>
          <a:endParaRPr lang="sv-SE" sz="1200" dirty="0"/>
        </a:p>
      </dgm:t>
    </dgm:pt>
    <dgm:pt modelId="{81112B5B-9DC5-466B-8D58-06F19BA6181A}" type="sibTrans" cxnId="{AB7BAF67-D726-4E01-B1DF-20DB7D7762E8}">
      <dgm:prSet/>
      <dgm:spPr/>
      <dgm:t>
        <a:bodyPr/>
        <a:lstStyle/>
        <a:p>
          <a:endParaRPr lang="sv-SE"/>
        </a:p>
      </dgm:t>
    </dgm:pt>
    <dgm:pt modelId="{30E80C1B-C626-4294-BE52-37FFC8498191}" type="parTrans" cxnId="{AB7BAF67-D726-4E01-B1DF-20DB7D7762E8}">
      <dgm:prSet/>
      <dgm:spPr>
        <a:ln>
          <a:solidFill>
            <a:schemeClr val="accent6"/>
          </a:solidFill>
        </a:ln>
      </dgm:spPr>
      <dgm:t>
        <a:bodyPr/>
        <a:lstStyle/>
        <a:p>
          <a:endParaRPr lang="sv-SE"/>
        </a:p>
      </dgm:t>
    </dgm:pt>
    <dgm:pt modelId="{81D3E9ED-2A00-470E-B9DB-D6A6D5617449}">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pPr algn="l"/>
          <a:endParaRPr lang="sv-SE" sz="1200" dirty="0"/>
        </a:p>
      </dgm:t>
    </dgm:pt>
    <dgm:pt modelId="{81173856-99F5-4085-8CFB-3248011ED09F}" type="sibTrans" cxnId="{BAE2C889-161E-49B0-9B77-6AF16159D0FB}">
      <dgm:prSet/>
      <dgm:spPr/>
      <dgm:t>
        <a:bodyPr/>
        <a:lstStyle/>
        <a:p>
          <a:endParaRPr lang="sv-SE"/>
        </a:p>
      </dgm:t>
    </dgm:pt>
    <dgm:pt modelId="{DF9396FD-4206-4086-8DD4-C1D9C66E3474}" type="parTrans" cxnId="{BAE2C889-161E-49B0-9B77-6AF16159D0FB}">
      <dgm:prSet/>
      <dgm:spPr>
        <a:ln>
          <a:solidFill>
            <a:schemeClr val="accent6"/>
          </a:solidFill>
        </a:ln>
      </dgm:spPr>
      <dgm:t>
        <a:bodyPr/>
        <a:lstStyle/>
        <a:p>
          <a:endParaRPr lang="sv-SE"/>
        </a:p>
      </dgm:t>
    </dgm:pt>
    <dgm:pt modelId="{8FA50F85-E38D-4B30-82D2-387E0492AC87}" type="pres">
      <dgm:prSet presAssocID="{06AF3B47-5681-4BBE-955A-066A4C4DC429}" presName="hierChild1" presStyleCnt="0">
        <dgm:presLayoutVars>
          <dgm:orgChart val="1"/>
          <dgm:chPref val="1"/>
          <dgm:dir/>
          <dgm:animOne val="branch"/>
          <dgm:animLvl val="lvl"/>
          <dgm:resizeHandles/>
        </dgm:presLayoutVars>
      </dgm:prSet>
      <dgm:spPr/>
    </dgm:pt>
    <dgm:pt modelId="{DAE13B80-E43C-46B5-B565-D3A86618A5FA}" type="pres">
      <dgm:prSet presAssocID="{4B6BEBF9-E51B-4100-A99D-90D29DC80977}" presName="hierRoot1" presStyleCnt="0">
        <dgm:presLayoutVars>
          <dgm:hierBranch val="init"/>
        </dgm:presLayoutVars>
      </dgm:prSet>
      <dgm:spPr/>
    </dgm:pt>
    <dgm:pt modelId="{5A51282A-41CA-4675-90A4-88BB1B8C56EC}" type="pres">
      <dgm:prSet presAssocID="{4B6BEBF9-E51B-4100-A99D-90D29DC80977}" presName="rootComposite1" presStyleCnt="0"/>
      <dgm:spPr/>
    </dgm:pt>
    <dgm:pt modelId="{9553E908-6CD5-41A1-B7D2-04DC2C2131DB}" type="pres">
      <dgm:prSet presAssocID="{4B6BEBF9-E51B-4100-A99D-90D29DC80977}" presName="rootText1" presStyleLbl="node0" presStyleIdx="0" presStyleCnt="1" custScaleX="82284" custScaleY="53591" custLinFactNeighborX="-30616">
        <dgm:presLayoutVars>
          <dgm:chPref val="3"/>
        </dgm:presLayoutVars>
      </dgm:prSet>
      <dgm:spPr/>
    </dgm:pt>
    <dgm:pt modelId="{CDA28124-36EB-4CF3-9F92-2E89C0715230}" type="pres">
      <dgm:prSet presAssocID="{4B6BEBF9-E51B-4100-A99D-90D29DC80977}" presName="rootConnector1" presStyleLbl="node1" presStyleIdx="0" presStyleCnt="0"/>
      <dgm:spPr/>
    </dgm:pt>
    <dgm:pt modelId="{212F248B-E4C5-4D00-86D6-455FC50CE867}" type="pres">
      <dgm:prSet presAssocID="{4B6BEBF9-E51B-4100-A99D-90D29DC80977}" presName="hierChild2" presStyleCnt="0"/>
      <dgm:spPr/>
    </dgm:pt>
    <dgm:pt modelId="{B38B37B2-E27A-4FC2-BF34-810DE18ADE30}" type="pres">
      <dgm:prSet presAssocID="{30E80C1B-C626-4294-BE52-37FFC8498191}" presName="Name64" presStyleLbl="parChTrans1D2" presStyleIdx="0" presStyleCnt="2"/>
      <dgm:spPr/>
    </dgm:pt>
    <dgm:pt modelId="{37E55BD0-2A8A-45DA-B24B-93EF11AD2671}" type="pres">
      <dgm:prSet presAssocID="{269A5AF4-E146-4B4C-B767-D7559104EC71}" presName="hierRoot2" presStyleCnt="0">
        <dgm:presLayoutVars>
          <dgm:hierBranch val="init"/>
        </dgm:presLayoutVars>
      </dgm:prSet>
      <dgm:spPr/>
    </dgm:pt>
    <dgm:pt modelId="{96AC497C-3BD9-4617-91D0-BF6800E3C44E}" type="pres">
      <dgm:prSet presAssocID="{269A5AF4-E146-4B4C-B767-D7559104EC71}" presName="rootComposite" presStyleCnt="0"/>
      <dgm:spPr/>
    </dgm:pt>
    <dgm:pt modelId="{626B3109-866F-46A5-8A1A-6ADD9D4D5677}" type="pres">
      <dgm:prSet presAssocID="{269A5AF4-E146-4B4C-B767-D7559104EC71}" presName="rootText" presStyleLbl="node2" presStyleIdx="0" presStyleCnt="2" custScaleX="96717" custScaleY="66847">
        <dgm:presLayoutVars>
          <dgm:chPref val="3"/>
        </dgm:presLayoutVars>
      </dgm:prSet>
      <dgm:spPr/>
    </dgm:pt>
    <dgm:pt modelId="{61762631-17E9-4D21-AD90-B09B21C4405B}" type="pres">
      <dgm:prSet presAssocID="{269A5AF4-E146-4B4C-B767-D7559104EC71}" presName="rootConnector" presStyleLbl="node2" presStyleIdx="0" presStyleCnt="2"/>
      <dgm:spPr/>
    </dgm:pt>
    <dgm:pt modelId="{06FD9614-68B1-44D9-9570-DDB5697689D5}" type="pres">
      <dgm:prSet presAssocID="{269A5AF4-E146-4B4C-B767-D7559104EC71}" presName="hierChild4" presStyleCnt="0"/>
      <dgm:spPr/>
    </dgm:pt>
    <dgm:pt modelId="{CDA47C89-4B9F-40BD-A5A6-DCA3CD8CAB8F}" type="pres">
      <dgm:prSet presAssocID="{269A5AF4-E146-4B4C-B767-D7559104EC71}" presName="hierChild5" presStyleCnt="0"/>
      <dgm:spPr/>
    </dgm:pt>
    <dgm:pt modelId="{29047D00-C2B2-413D-B192-1F51BC33F0FA}" type="pres">
      <dgm:prSet presAssocID="{DF9396FD-4206-4086-8DD4-C1D9C66E3474}" presName="Name64" presStyleLbl="parChTrans1D2" presStyleIdx="1" presStyleCnt="2"/>
      <dgm:spPr/>
    </dgm:pt>
    <dgm:pt modelId="{AB25CFA5-CE93-4C88-8486-16A15F19208F}" type="pres">
      <dgm:prSet presAssocID="{81D3E9ED-2A00-470E-B9DB-D6A6D5617449}" presName="hierRoot2" presStyleCnt="0">
        <dgm:presLayoutVars>
          <dgm:hierBranch val="init"/>
        </dgm:presLayoutVars>
      </dgm:prSet>
      <dgm:spPr/>
    </dgm:pt>
    <dgm:pt modelId="{D58285E0-C197-4276-A60F-B9905E46C766}" type="pres">
      <dgm:prSet presAssocID="{81D3E9ED-2A00-470E-B9DB-D6A6D5617449}" presName="rootComposite" presStyleCnt="0"/>
      <dgm:spPr/>
    </dgm:pt>
    <dgm:pt modelId="{03C8A51E-5EFA-4DB9-86EE-EA9F907DF3F2}" type="pres">
      <dgm:prSet presAssocID="{81D3E9ED-2A00-470E-B9DB-D6A6D5617449}" presName="rootText" presStyleLbl="node2" presStyleIdx="1" presStyleCnt="2" custScaleX="107008" custScaleY="66847">
        <dgm:presLayoutVars>
          <dgm:chPref val="3"/>
        </dgm:presLayoutVars>
      </dgm:prSet>
      <dgm:spPr/>
    </dgm:pt>
    <dgm:pt modelId="{0190432E-6BAF-4836-8CDD-EB71DD2DB1C3}" type="pres">
      <dgm:prSet presAssocID="{81D3E9ED-2A00-470E-B9DB-D6A6D5617449}" presName="rootConnector" presStyleLbl="node2" presStyleIdx="1" presStyleCnt="2"/>
      <dgm:spPr/>
    </dgm:pt>
    <dgm:pt modelId="{A13B899F-6D48-4B2E-8014-5D205D821AED}" type="pres">
      <dgm:prSet presAssocID="{81D3E9ED-2A00-470E-B9DB-D6A6D5617449}" presName="hierChild4" presStyleCnt="0"/>
      <dgm:spPr/>
    </dgm:pt>
    <dgm:pt modelId="{0633F028-E35D-4E89-BA04-74F0F94EB923}" type="pres">
      <dgm:prSet presAssocID="{81D3E9ED-2A00-470E-B9DB-D6A6D5617449}" presName="hierChild5" presStyleCnt="0"/>
      <dgm:spPr/>
    </dgm:pt>
    <dgm:pt modelId="{70B3C8CA-D48E-43EB-AE9A-EB156FD3699C}" type="pres">
      <dgm:prSet presAssocID="{4B6BEBF9-E51B-4100-A99D-90D29DC80977}" presName="hierChild3" presStyleCnt="0"/>
      <dgm:spPr/>
    </dgm:pt>
  </dgm:ptLst>
  <dgm:cxnLst>
    <dgm:cxn modelId="{826BC133-E484-488C-9CBA-D6D31E81DA71}" type="presOf" srcId="{30E80C1B-C626-4294-BE52-37FFC8498191}" destId="{B38B37B2-E27A-4FC2-BF34-810DE18ADE30}" srcOrd="0" destOrd="0" presId="urn:microsoft.com/office/officeart/2009/3/layout/HorizontalOrganizationChart"/>
    <dgm:cxn modelId="{7A545B37-46CE-44CB-8B96-5CD1C6518F7E}" type="presOf" srcId="{81D3E9ED-2A00-470E-B9DB-D6A6D5617449}" destId="{0190432E-6BAF-4836-8CDD-EB71DD2DB1C3}" srcOrd="1" destOrd="0" presId="urn:microsoft.com/office/officeart/2009/3/layout/HorizontalOrganizationChart"/>
    <dgm:cxn modelId="{2D18023E-86CA-43FE-A99D-3E699B1EAE28}" type="presOf" srcId="{06AF3B47-5681-4BBE-955A-066A4C4DC429}" destId="{8FA50F85-E38D-4B30-82D2-387E0492AC87}" srcOrd="0" destOrd="0" presId="urn:microsoft.com/office/officeart/2009/3/layout/HorizontalOrganizationChart"/>
    <dgm:cxn modelId="{AB7BAF67-D726-4E01-B1DF-20DB7D7762E8}" srcId="{4B6BEBF9-E51B-4100-A99D-90D29DC80977}" destId="{269A5AF4-E146-4B4C-B767-D7559104EC71}" srcOrd="0" destOrd="0" parTransId="{30E80C1B-C626-4294-BE52-37FFC8498191}" sibTransId="{81112B5B-9DC5-466B-8D58-06F19BA6181A}"/>
    <dgm:cxn modelId="{E7734359-C4AD-431D-821B-1C47A162CF58}" type="presOf" srcId="{269A5AF4-E146-4B4C-B767-D7559104EC71}" destId="{626B3109-866F-46A5-8A1A-6ADD9D4D5677}" srcOrd="0" destOrd="0" presId="urn:microsoft.com/office/officeart/2009/3/layout/HorizontalOrganizationChart"/>
    <dgm:cxn modelId="{A26BCD7B-326E-404E-978D-46C966B53D8B}" type="presOf" srcId="{DF9396FD-4206-4086-8DD4-C1D9C66E3474}" destId="{29047D00-C2B2-413D-B192-1F51BC33F0FA}" srcOrd="0" destOrd="0" presId="urn:microsoft.com/office/officeart/2009/3/layout/HorizontalOrganizationChart"/>
    <dgm:cxn modelId="{BAE2C889-161E-49B0-9B77-6AF16159D0FB}" srcId="{4B6BEBF9-E51B-4100-A99D-90D29DC80977}" destId="{81D3E9ED-2A00-470E-B9DB-D6A6D5617449}" srcOrd="1" destOrd="0" parTransId="{DF9396FD-4206-4086-8DD4-C1D9C66E3474}" sibTransId="{81173856-99F5-4085-8CFB-3248011ED09F}"/>
    <dgm:cxn modelId="{F0C3BDA0-30AF-4512-9802-0BA49B44C4C2}" type="presOf" srcId="{4B6BEBF9-E51B-4100-A99D-90D29DC80977}" destId="{9553E908-6CD5-41A1-B7D2-04DC2C2131DB}" srcOrd="0" destOrd="0" presId="urn:microsoft.com/office/officeart/2009/3/layout/HorizontalOrganizationChart"/>
    <dgm:cxn modelId="{D6330FAC-DAFA-48D5-8564-415E239827A3}" type="presOf" srcId="{4B6BEBF9-E51B-4100-A99D-90D29DC80977}" destId="{CDA28124-36EB-4CF3-9F92-2E89C0715230}" srcOrd="1" destOrd="0" presId="urn:microsoft.com/office/officeart/2009/3/layout/HorizontalOrganizationChart"/>
    <dgm:cxn modelId="{B0F841C3-06E7-4E50-BAC1-C8D24BB5AC4D}" type="presOf" srcId="{269A5AF4-E146-4B4C-B767-D7559104EC71}" destId="{61762631-17E9-4D21-AD90-B09B21C4405B}" srcOrd="1" destOrd="0" presId="urn:microsoft.com/office/officeart/2009/3/layout/HorizontalOrganizationChart"/>
    <dgm:cxn modelId="{D3C492D8-E76E-431F-A8A6-93BD98671821}" type="presOf" srcId="{81D3E9ED-2A00-470E-B9DB-D6A6D5617449}" destId="{03C8A51E-5EFA-4DB9-86EE-EA9F907DF3F2}" srcOrd="0" destOrd="0" presId="urn:microsoft.com/office/officeart/2009/3/layout/HorizontalOrganizationChart"/>
    <dgm:cxn modelId="{E09A14DF-4E05-466E-8E25-9299CFF8F1F1}" srcId="{06AF3B47-5681-4BBE-955A-066A4C4DC429}" destId="{4B6BEBF9-E51B-4100-A99D-90D29DC80977}" srcOrd="0" destOrd="0" parTransId="{F44DD2CE-9433-4DAC-A6BA-C3D6C204101F}" sibTransId="{13C1674A-064D-466A-9585-5C8FECFCD98F}"/>
    <dgm:cxn modelId="{F82681D4-E79F-42E5-94C5-B73A544A6314}" type="presParOf" srcId="{8FA50F85-E38D-4B30-82D2-387E0492AC87}" destId="{DAE13B80-E43C-46B5-B565-D3A86618A5FA}" srcOrd="0" destOrd="0" presId="urn:microsoft.com/office/officeart/2009/3/layout/HorizontalOrganizationChart"/>
    <dgm:cxn modelId="{10D0A976-7D86-4D5B-8FA7-A9544B283616}" type="presParOf" srcId="{DAE13B80-E43C-46B5-B565-D3A86618A5FA}" destId="{5A51282A-41CA-4675-90A4-88BB1B8C56EC}" srcOrd="0" destOrd="0" presId="urn:microsoft.com/office/officeart/2009/3/layout/HorizontalOrganizationChart"/>
    <dgm:cxn modelId="{B6F5E5A8-1C52-46A2-87B5-B629E5124370}" type="presParOf" srcId="{5A51282A-41CA-4675-90A4-88BB1B8C56EC}" destId="{9553E908-6CD5-41A1-B7D2-04DC2C2131DB}" srcOrd="0" destOrd="0" presId="urn:microsoft.com/office/officeart/2009/3/layout/HorizontalOrganizationChart"/>
    <dgm:cxn modelId="{53AE53D8-8A7C-498A-973D-D9C5A799910B}" type="presParOf" srcId="{5A51282A-41CA-4675-90A4-88BB1B8C56EC}" destId="{CDA28124-36EB-4CF3-9F92-2E89C0715230}" srcOrd="1" destOrd="0" presId="urn:microsoft.com/office/officeart/2009/3/layout/HorizontalOrganizationChart"/>
    <dgm:cxn modelId="{12566B1F-8E15-45E9-92C3-0684279D44B7}" type="presParOf" srcId="{DAE13B80-E43C-46B5-B565-D3A86618A5FA}" destId="{212F248B-E4C5-4D00-86D6-455FC50CE867}" srcOrd="1" destOrd="0" presId="urn:microsoft.com/office/officeart/2009/3/layout/HorizontalOrganizationChart"/>
    <dgm:cxn modelId="{6E974A22-7FEF-4100-80FC-1A5F15825FAE}" type="presParOf" srcId="{212F248B-E4C5-4D00-86D6-455FC50CE867}" destId="{B38B37B2-E27A-4FC2-BF34-810DE18ADE30}" srcOrd="0" destOrd="0" presId="urn:microsoft.com/office/officeart/2009/3/layout/HorizontalOrganizationChart"/>
    <dgm:cxn modelId="{0C538E65-03DB-4ABC-95FB-D9C877D3B324}" type="presParOf" srcId="{212F248B-E4C5-4D00-86D6-455FC50CE867}" destId="{37E55BD0-2A8A-45DA-B24B-93EF11AD2671}" srcOrd="1" destOrd="0" presId="urn:microsoft.com/office/officeart/2009/3/layout/HorizontalOrganizationChart"/>
    <dgm:cxn modelId="{4AFDC631-39B1-49CB-BDE1-845534BBEAAF}" type="presParOf" srcId="{37E55BD0-2A8A-45DA-B24B-93EF11AD2671}" destId="{96AC497C-3BD9-4617-91D0-BF6800E3C44E}" srcOrd="0" destOrd="0" presId="urn:microsoft.com/office/officeart/2009/3/layout/HorizontalOrganizationChart"/>
    <dgm:cxn modelId="{EE668EDE-D403-4712-A68F-57700FEC965D}" type="presParOf" srcId="{96AC497C-3BD9-4617-91D0-BF6800E3C44E}" destId="{626B3109-866F-46A5-8A1A-6ADD9D4D5677}" srcOrd="0" destOrd="0" presId="urn:microsoft.com/office/officeart/2009/3/layout/HorizontalOrganizationChart"/>
    <dgm:cxn modelId="{D892FDFA-4A06-4A71-A227-0E84D93D0D94}" type="presParOf" srcId="{96AC497C-3BD9-4617-91D0-BF6800E3C44E}" destId="{61762631-17E9-4D21-AD90-B09B21C4405B}" srcOrd="1" destOrd="0" presId="urn:microsoft.com/office/officeart/2009/3/layout/HorizontalOrganizationChart"/>
    <dgm:cxn modelId="{9FC9798F-C8AC-4EA7-A17F-96D97D7BE0BB}" type="presParOf" srcId="{37E55BD0-2A8A-45DA-B24B-93EF11AD2671}" destId="{06FD9614-68B1-44D9-9570-DDB5697689D5}" srcOrd="1" destOrd="0" presId="urn:microsoft.com/office/officeart/2009/3/layout/HorizontalOrganizationChart"/>
    <dgm:cxn modelId="{B570A838-32B2-4816-8463-B78130442EAF}" type="presParOf" srcId="{37E55BD0-2A8A-45DA-B24B-93EF11AD2671}" destId="{CDA47C89-4B9F-40BD-A5A6-DCA3CD8CAB8F}" srcOrd="2" destOrd="0" presId="urn:microsoft.com/office/officeart/2009/3/layout/HorizontalOrganizationChart"/>
    <dgm:cxn modelId="{3EBB04B3-A649-404F-8A40-5B11CFC7F08E}" type="presParOf" srcId="{212F248B-E4C5-4D00-86D6-455FC50CE867}" destId="{29047D00-C2B2-413D-B192-1F51BC33F0FA}" srcOrd="2" destOrd="0" presId="urn:microsoft.com/office/officeart/2009/3/layout/HorizontalOrganizationChart"/>
    <dgm:cxn modelId="{2C41B2A2-940B-4DB7-AF07-B305938581C4}" type="presParOf" srcId="{212F248B-E4C5-4D00-86D6-455FC50CE867}" destId="{AB25CFA5-CE93-4C88-8486-16A15F19208F}" srcOrd="3" destOrd="0" presId="urn:microsoft.com/office/officeart/2009/3/layout/HorizontalOrganizationChart"/>
    <dgm:cxn modelId="{5A2C2ACE-5D7E-4CEA-A25F-88FEE919CC7D}" type="presParOf" srcId="{AB25CFA5-CE93-4C88-8486-16A15F19208F}" destId="{D58285E0-C197-4276-A60F-B9905E46C766}" srcOrd="0" destOrd="0" presId="urn:microsoft.com/office/officeart/2009/3/layout/HorizontalOrganizationChart"/>
    <dgm:cxn modelId="{F942E910-953D-40EC-8D8A-4C72E85A2B6A}" type="presParOf" srcId="{D58285E0-C197-4276-A60F-B9905E46C766}" destId="{03C8A51E-5EFA-4DB9-86EE-EA9F907DF3F2}" srcOrd="0" destOrd="0" presId="urn:microsoft.com/office/officeart/2009/3/layout/HorizontalOrganizationChart"/>
    <dgm:cxn modelId="{FAC4D4EF-5059-453E-9BA4-EC0013BBB50A}" type="presParOf" srcId="{D58285E0-C197-4276-A60F-B9905E46C766}" destId="{0190432E-6BAF-4836-8CDD-EB71DD2DB1C3}" srcOrd="1" destOrd="0" presId="urn:microsoft.com/office/officeart/2009/3/layout/HorizontalOrganizationChart"/>
    <dgm:cxn modelId="{D22DF4C7-181A-4BED-B2B3-DCFFDAC40018}" type="presParOf" srcId="{AB25CFA5-CE93-4C88-8486-16A15F19208F}" destId="{A13B899F-6D48-4B2E-8014-5D205D821AED}" srcOrd="1" destOrd="0" presId="urn:microsoft.com/office/officeart/2009/3/layout/HorizontalOrganizationChart"/>
    <dgm:cxn modelId="{64A40A99-FAFC-444E-8B07-AC5F287CDF1B}" type="presParOf" srcId="{AB25CFA5-CE93-4C88-8486-16A15F19208F}" destId="{0633F028-E35D-4E89-BA04-74F0F94EB923}" srcOrd="2" destOrd="0" presId="urn:microsoft.com/office/officeart/2009/3/layout/HorizontalOrganizationChart"/>
    <dgm:cxn modelId="{F239D24F-C265-4EE6-B2A4-EE4B25953D0F}" type="presParOf" srcId="{DAE13B80-E43C-46B5-B565-D3A86618A5FA}" destId="{70B3C8CA-D48E-43EB-AE9A-EB156FD3699C}" srcOrd="2" destOrd="0" presId="urn:microsoft.com/office/officeart/2009/3/layout/HorizontalOrganizationChar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AF3B47-5681-4BBE-955A-066A4C4DC429}"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sv-SE"/>
        </a:p>
      </dgm:t>
    </dgm:pt>
    <dgm:pt modelId="{4B6BEBF9-E51B-4100-A99D-90D29DC80977}">
      <dgm:prSet phldrT="[Text]" custT="1"/>
      <dgm:spPr>
        <a:solidFill>
          <a:schemeClr val="accent1"/>
        </a:solidFill>
      </dgm:spPr>
      <dgm:t>
        <a:bodyPr/>
        <a:lstStyle/>
        <a:p>
          <a:r>
            <a:rPr lang="sv-SE" sz="1200" dirty="0">
              <a:latin typeface="IBM Plex Sans" panose="020B0503050203000203" pitchFamily="34" charset="0"/>
            </a:rPr>
            <a:t>E. Styrka</a:t>
          </a:r>
        </a:p>
      </dgm:t>
    </dgm:pt>
    <dgm:pt modelId="{F44DD2CE-9433-4DAC-A6BA-C3D6C204101F}" type="parTrans" cxnId="{E09A14DF-4E05-466E-8E25-9299CFF8F1F1}">
      <dgm:prSet/>
      <dgm:spPr/>
      <dgm:t>
        <a:bodyPr/>
        <a:lstStyle/>
        <a:p>
          <a:endParaRPr lang="sv-SE"/>
        </a:p>
      </dgm:t>
    </dgm:pt>
    <dgm:pt modelId="{13C1674A-064D-466A-9585-5C8FECFCD98F}" type="sibTrans" cxnId="{E09A14DF-4E05-466E-8E25-9299CFF8F1F1}">
      <dgm:prSet/>
      <dgm:spPr/>
      <dgm:t>
        <a:bodyPr/>
        <a:lstStyle/>
        <a:p>
          <a:endParaRPr lang="sv-SE"/>
        </a:p>
      </dgm:t>
    </dgm:pt>
    <dgm:pt modelId="{269A5AF4-E146-4B4C-B767-D7559104EC71}">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pPr algn="l"/>
          <a:endParaRPr lang="sv-SE" sz="1200" dirty="0"/>
        </a:p>
      </dgm:t>
    </dgm:pt>
    <dgm:pt modelId="{81112B5B-9DC5-466B-8D58-06F19BA6181A}" type="sibTrans" cxnId="{AB7BAF67-D726-4E01-B1DF-20DB7D7762E8}">
      <dgm:prSet/>
      <dgm:spPr/>
      <dgm:t>
        <a:bodyPr/>
        <a:lstStyle/>
        <a:p>
          <a:endParaRPr lang="sv-SE"/>
        </a:p>
      </dgm:t>
    </dgm:pt>
    <dgm:pt modelId="{30E80C1B-C626-4294-BE52-37FFC8498191}" type="parTrans" cxnId="{AB7BAF67-D726-4E01-B1DF-20DB7D7762E8}">
      <dgm:prSet/>
      <dgm:spPr>
        <a:ln>
          <a:solidFill>
            <a:schemeClr val="accent1"/>
          </a:solidFill>
        </a:ln>
      </dgm:spPr>
      <dgm:t>
        <a:bodyPr/>
        <a:lstStyle/>
        <a:p>
          <a:endParaRPr lang="sv-SE"/>
        </a:p>
      </dgm:t>
    </dgm:pt>
    <dgm:pt modelId="{81D3E9ED-2A00-470E-B9DB-D6A6D5617449}">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pPr algn="l"/>
          <a:endParaRPr lang="sv-SE" sz="1200" dirty="0"/>
        </a:p>
      </dgm:t>
    </dgm:pt>
    <dgm:pt modelId="{81173856-99F5-4085-8CFB-3248011ED09F}" type="sibTrans" cxnId="{BAE2C889-161E-49B0-9B77-6AF16159D0FB}">
      <dgm:prSet/>
      <dgm:spPr/>
      <dgm:t>
        <a:bodyPr/>
        <a:lstStyle/>
        <a:p>
          <a:endParaRPr lang="sv-SE"/>
        </a:p>
      </dgm:t>
    </dgm:pt>
    <dgm:pt modelId="{DF9396FD-4206-4086-8DD4-C1D9C66E3474}" type="parTrans" cxnId="{BAE2C889-161E-49B0-9B77-6AF16159D0FB}">
      <dgm:prSet/>
      <dgm:spPr>
        <a:ln>
          <a:solidFill>
            <a:schemeClr val="accent1"/>
          </a:solidFill>
        </a:ln>
      </dgm:spPr>
      <dgm:t>
        <a:bodyPr/>
        <a:lstStyle/>
        <a:p>
          <a:endParaRPr lang="sv-SE"/>
        </a:p>
      </dgm:t>
    </dgm:pt>
    <dgm:pt modelId="{8FA50F85-E38D-4B30-82D2-387E0492AC87}" type="pres">
      <dgm:prSet presAssocID="{06AF3B47-5681-4BBE-955A-066A4C4DC429}" presName="hierChild1" presStyleCnt="0">
        <dgm:presLayoutVars>
          <dgm:orgChart val="1"/>
          <dgm:chPref val="1"/>
          <dgm:dir/>
          <dgm:animOne val="branch"/>
          <dgm:animLvl val="lvl"/>
          <dgm:resizeHandles/>
        </dgm:presLayoutVars>
      </dgm:prSet>
      <dgm:spPr/>
    </dgm:pt>
    <dgm:pt modelId="{DAE13B80-E43C-46B5-B565-D3A86618A5FA}" type="pres">
      <dgm:prSet presAssocID="{4B6BEBF9-E51B-4100-A99D-90D29DC80977}" presName="hierRoot1" presStyleCnt="0">
        <dgm:presLayoutVars>
          <dgm:hierBranch val="init"/>
        </dgm:presLayoutVars>
      </dgm:prSet>
      <dgm:spPr/>
    </dgm:pt>
    <dgm:pt modelId="{5A51282A-41CA-4675-90A4-88BB1B8C56EC}" type="pres">
      <dgm:prSet presAssocID="{4B6BEBF9-E51B-4100-A99D-90D29DC80977}" presName="rootComposite1" presStyleCnt="0"/>
      <dgm:spPr/>
    </dgm:pt>
    <dgm:pt modelId="{9553E908-6CD5-41A1-B7D2-04DC2C2131DB}" type="pres">
      <dgm:prSet presAssocID="{4B6BEBF9-E51B-4100-A99D-90D29DC80977}" presName="rootText1" presStyleLbl="node0" presStyleIdx="0" presStyleCnt="1" custScaleX="86993" custScaleY="56658" custLinFactNeighborX="-30616">
        <dgm:presLayoutVars>
          <dgm:chPref val="3"/>
        </dgm:presLayoutVars>
      </dgm:prSet>
      <dgm:spPr/>
    </dgm:pt>
    <dgm:pt modelId="{CDA28124-36EB-4CF3-9F92-2E89C0715230}" type="pres">
      <dgm:prSet presAssocID="{4B6BEBF9-E51B-4100-A99D-90D29DC80977}" presName="rootConnector1" presStyleLbl="node1" presStyleIdx="0" presStyleCnt="0"/>
      <dgm:spPr/>
    </dgm:pt>
    <dgm:pt modelId="{212F248B-E4C5-4D00-86D6-455FC50CE867}" type="pres">
      <dgm:prSet presAssocID="{4B6BEBF9-E51B-4100-A99D-90D29DC80977}" presName="hierChild2" presStyleCnt="0"/>
      <dgm:spPr/>
    </dgm:pt>
    <dgm:pt modelId="{B38B37B2-E27A-4FC2-BF34-810DE18ADE30}" type="pres">
      <dgm:prSet presAssocID="{30E80C1B-C626-4294-BE52-37FFC8498191}" presName="Name64" presStyleLbl="parChTrans1D2" presStyleIdx="0" presStyleCnt="2"/>
      <dgm:spPr/>
    </dgm:pt>
    <dgm:pt modelId="{37E55BD0-2A8A-45DA-B24B-93EF11AD2671}" type="pres">
      <dgm:prSet presAssocID="{269A5AF4-E146-4B4C-B767-D7559104EC71}" presName="hierRoot2" presStyleCnt="0">
        <dgm:presLayoutVars>
          <dgm:hierBranch val="init"/>
        </dgm:presLayoutVars>
      </dgm:prSet>
      <dgm:spPr/>
    </dgm:pt>
    <dgm:pt modelId="{96AC497C-3BD9-4617-91D0-BF6800E3C44E}" type="pres">
      <dgm:prSet presAssocID="{269A5AF4-E146-4B4C-B767-D7559104EC71}" presName="rootComposite" presStyleCnt="0"/>
      <dgm:spPr/>
    </dgm:pt>
    <dgm:pt modelId="{626B3109-866F-46A5-8A1A-6ADD9D4D5677}" type="pres">
      <dgm:prSet presAssocID="{269A5AF4-E146-4B4C-B767-D7559104EC71}" presName="rootText" presStyleLbl="node2" presStyleIdx="0" presStyleCnt="2" custScaleX="96717" custScaleY="66847">
        <dgm:presLayoutVars>
          <dgm:chPref val="3"/>
        </dgm:presLayoutVars>
      </dgm:prSet>
      <dgm:spPr/>
    </dgm:pt>
    <dgm:pt modelId="{61762631-17E9-4D21-AD90-B09B21C4405B}" type="pres">
      <dgm:prSet presAssocID="{269A5AF4-E146-4B4C-B767-D7559104EC71}" presName="rootConnector" presStyleLbl="node2" presStyleIdx="0" presStyleCnt="2"/>
      <dgm:spPr/>
    </dgm:pt>
    <dgm:pt modelId="{06FD9614-68B1-44D9-9570-DDB5697689D5}" type="pres">
      <dgm:prSet presAssocID="{269A5AF4-E146-4B4C-B767-D7559104EC71}" presName="hierChild4" presStyleCnt="0"/>
      <dgm:spPr/>
    </dgm:pt>
    <dgm:pt modelId="{CDA47C89-4B9F-40BD-A5A6-DCA3CD8CAB8F}" type="pres">
      <dgm:prSet presAssocID="{269A5AF4-E146-4B4C-B767-D7559104EC71}" presName="hierChild5" presStyleCnt="0"/>
      <dgm:spPr/>
    </dgm:pt>
    <dgm:pt modelId="{29047D00-C2B2-413D-B192-1F51BC33F0FA}" type="pres">
      <dgm:prSet presAssocID="{DF9396FD-4206-4086-8DD4-C1D9C66E3474}" presName="Name64" presStyleLbl="parChTrans1D2" presStyleIdx="1" presStyleCnt="2"/>
      <dgm:spPr/>
    </dgm:pt>
    <dgm:pt modelId="{AB25CFA5-CE93-4C88-8486-16A15F19208F}" type="pres">
      <dgm:prSet presAssocID="{81D3E9ED-2A00-470E-B9DB-D6A6D5617449}" presName="hierRoot2" presStyleCnt="0">
        <dgm:presLayoutVars>
          <dgm:hierBranch val="init"/>
        </dgm:presLayoutVars>
      </dgm:prSet>
      <dgm:spPr/>
    </dgm:pt>
    <dgm:pt modelId="{D58285E0-C197-4276-A60F-B9905E46C766}" type="pres">
      <dgm:prSet presAssocID="{81D3E9ED-2A00-470E-B9DB-D6A6D5617449}" presName="rootComposite" presStyleCnt="0"/>
      <dgm:spPr/>
    </dgm:pt>
    <dgm:pt modelId="{03C8A51E-5EFA-4DB9-86EE-EA9F907DF3F2}" type="pres">
      <dgm:prSet presAssocID="{81D3E9ED-2A00-470E-B9DB-D6A6D5617449}" presName="rootText" presStyleLbl="node2" presStyleIdx="1" presStyleCnt="2" custScaleX="107008" custScaleY="66847">
        <dgm:presLayoutVars>
          <dgm:chPref val="3"/>
        </dgm:presLayoutVars>
      </dgm:prSet>
      <dgm:spPr/>
    </dgm:pt>
    <dgm:pt modelId="{0190432E-6BAF-4836-8CDD-EB71DD2DB1C3}" type="pres">
      <dgm:prSet presAssocID="{81D3E9ED-2A00-470E-B9DB-D6A6D5617449}" presName="rootConnector" presStyleLbl="node2" presStyleIdx="1" presStyleCnt="2"/>
      <dgm:spPr/>
    </dgm:pt>
    <dgm:pt modelId="{A13B899F-6D48-4B2E-8014-5D205D821AED}" type="pres">
      <dgm:prSet presAssocID="{81D3E9ED-2A00-470E-B9DB-D6A6D5617449}" presName="hierChild4" presStyleCnt="0"/>
      <dgm:spPr/>
    </dgm:pt>
    <dgm:pt modelId="{0633F028-E35D-4E89-BA04-74F0F94EB923}" type="pres">
      <dgm:prSet presAssocID="{81D3E9ED-2A00-470E-B9DB-D6A6D5617449}" presName="hierChild5" presStyleCnt="0"/>
      <dgm:spPr/>
    </dgm:pt>
    <dgm:pt modelId="{70B3C8CA-D48E-43EB-AE9A-EB156FD3699C}" type="pres">
      <dgm:prSet presAssocID="{4B6BEBF9-E51B-4100-A99D-90D29DC80977}" presName="hierChild3" presStyleCnt="0"/>
      <dgm:spPr/>
    </dgm:pt>
  </dgm:ptLst>
  <dgm:cxnLst>
    <dgm:cxn modelId="{F52DB42F-3A63-4444-A6AE-CAC4559D5388}" type="presOf" srcId="{30E80C1B-C626-4294-BE52-37FFC8498191}" destId="{B38B37B2-E27A-4FC2-BF34-810DE18ADE30}" srcOrd="0" destOrd="0" presId="urn:microsoft.com/office/officeart/2009/3/layout/HorizontalOrganizationChart"/>
    <dgm:cxn modelId="{2D18023E-86CA-43FE-A99D-3E699B1EAE28}" type="presOf" srcId="{06AF3B47-5681-4BBE-955A-066A4C4DC429}" destId="{8FA50F85-E38D-4B30-82D2-387E0492AC87}" srcOrd="0" destOrd="0" presId="urn:microsoft.com/office/officeart/2009/3/layout/HorizontalOrganizationChart"/>
    <dgm:cxn modelId="{919A753E-43B1-48AB-BE38-F0367DFA3274}" type="presOf" srcId="{269A5AF4-E146-4B4C-B767-D7559104EC71}" destId="{626B3109-866F-46A5-8A1A-6ADD9D4D5677}" srcOrd="0" destOrd="0" presId="urn:microsoft.com/office/officeart/2009/3/layout/HorizontalOrganizationChart"/>
    <dgm:cxn modelId="{AB7BAF67-D726-4E01-B1DF-20DB7D7762E8}" srcId="{4B6BEBF9-E51B-4100-A99D-90D29DC80977}" destId="{269A5AF4-E146-4B4C-B767-D7559104EC71}" srcOrd="0" destOrd="0" parTransId="{30E80C1B-C626-4294-BE52-37FFC8498191}" sibTransId="{81112B5B-9DC5-466B-8D58-06F19BA6181A}"/>
    <dgm:cxn modelId="{8A7BCF57-8383-4E18-BE32-868B5E393ECD}" type="presOf" srcId="{81D3E9ED-2A00-470E-B9DB-D6A6D5617449}" destId="{03C8A51E-5EFA-4DB9-86EE-EA9F907DF3F2}" srcOrd="0" destOrd="0" presId="urn:microsoft.com/office/officeart/2009/3/layout/HorizontalOrganizationChart"/>
    <dgm:cxn modelId="{BAE2C889-161E-49B0-9B77-6AF16159D0FB}" srcId="{4B6BEBF9-E51B-4100-A99D-90D29DC80977}" destId="{81D3E9ED-2A00-470E-B9DB-D6A6D5617449}" srcOrd="1" destOrd="0" parTransId="{DF9396FD-4206-4086-8DD4-C1D9C66E3474}" sibTransId="{81173856-99F5-4085-8CFB-3248011ED09F}"/>
    <dgm:cxn modelId="{DD4EF9AC-2903-4CE0-B489-A6A012C7BA2E}" type="presOf" srcId="{269A5AF4-E146-4B4C-B767-D7559104EC71}" destId="{61762631-17E9-4D21-AD90-B09B21C4405B}" srcOrd="1" destOrd="0" presId="urn:microsoft.com/office/officeart/2009/3/layout/HorizontalOrganizationChart"/>
    <dgm:cxn modelId="{440988CE-7894-4A0A-AFEA-1D5AD77C033E}" type="presOf" srcId="{DF9396FD-4206-4086-8DD4-C1D9C66E3474}" destId="{29047D00-C2B2-413D-B192-1F51BC33F0FA}" srcOrd="0" destOrd="0" presId="urn:microsoft.com/office/officeart/2009/3/layout/HorizontalOrganizationChart"/>
    <dgm:cxn modelId="{F228D3CE-2797-4FCF-9B37-82443F1CBBDA}" type="presOf" srcId="{4B6BEBF9-E51B-4100-A99D-90D29DC80977}" destId="{CDA28124-36EB-4CF3-9F92-2E89C0715230}" srcOrd="1" destOrd="0" presId="urn:microsoft.com/office/officeart/2009/3/layout/HorizontalOrganizationChart"/>
    <dgm:cxn modelId="{1974ECDA-EA9F-4316-A52F-E560CCDE09CF}" type="presOf" srcId="{81D3E9ED-2A00-470E-B9DB-D6A6D5617449}" destId="{0190432E-6BAF-4836-8CDD-EB71DD2DB1C3}" srcOrd="1" destOrd="0" presId="urn:microsoft.com/office/officeart/2009/3/layout/HorizontalOrganizationChart"/>
    <dgm:cxn modelId="{E09A14DF-4E05-466E-8E25-9299CFF8F1F1}" srcId="{06AF3B47-5681-4BBE-955A-066A4C4DC429}" destId="{4B6BEBF9-E51B-4100-A99D-90D29DC80977}" srcOrd="0" destOrd="0" parTransId="{F44DD2CE-9433-4DAC-A6BA-C3D6C204101F}" sibTransId="{13C1674A-064D-466A-9585-5C8FECFCD98F}"/>
    <dgm:cxn modelId="{3E807CEA-7F54-4651-B2E8-55D7D27399ED}" type="presOf" srcId="{4B6BEBF9-E51B-4100-A99D-90D29DC80977}" destId="{9553E908-6CD5-41A1-B7D2-04DC2C2131DB}" srcOrd="0" destOrd="0" presId="urn:microsoft.com/office/officeart/2009/3/layout/HorizontalOrganizationChart"/>
    <dgm:cxn modelId="{AC3277C3-2AAE-464B-B89C-36A2936D2F13}" type="presParOf" srcId="{8FA50F85-E38D-4B30-82D2-387E0492AC87}" destId="{DAE13B80-E43C-46B5-B565-D3A86618A5FA}" srcOrd="0" destOrd="0" presId="urn:microsoft.com/office/officeart/2009/3/layout/HorizontalOrganizationChart"/>
    <dgm:cxn modelId="{30528A13-E1A9-414D-98BC-1485D37CCA2C}" type="presParOf" srcId="{DAE13B80-E43C-46B5-B565-D3A86618A5FA}" destId="{5A51282A-41CA-4675-90A4-88BB1B8C56EC}" srcOrd="0" destOrd="0" presId="urn:microsoft.com/office/officeart/2009/3/layout/HorizontalOrganizationChart"/>
    <dgm:cxn modelId="{880C475D-AEDE-4D36-9CE8-BA7E79422DE4}" type="presParOf" srcId="{5A51282A-41CA-4675-90A4-88BB1B8C56EC}" destId="{9553E908-6CD5-41A1-B7D2-04DC2C2131DB}" srcOrd="0" destOrd="0" presId="urn:microsoft.com/office/officeart/2009/3/layout/HorizontalOrganizationChart"/>
    <dgm:cxn modelId="{44C67D11-33A3-48ED-B5E1-46C52E1F1963}" type="presParOf" srcId="{5A51282A-41CA-4675-90A4-88BB1B8C56EC}" destId="{CDA28124-36EB-4CF3-9F92-2E89C0715230}" srcOrd="1" destOrd="0" presId="urn:microsoft.com/office/officeart/2009/3/layout/HorizontalOrganizationChart"/>
    <dgm:cxn modelId="{88F7117C-8FEF-474B-9E8B-800464BD412E}" type="presParOf" srcId="{DAE13B80-E43C-46B5-B565-D3A86618A5FA}" destId="{212F248B-E4C5-4D00-86D6-455FC50CE867}" srcOrd="1" destOrd="0" presId="urn:microsoft.com/office/officeart/2009/3/layout/HorizontalOrganizationChart"/>
    <dgm:cxn modelId="{A209DC0B-E9D0-499C-B733-DF258A70E7C0}" type="presParOf" srcId="{212F248B-E4C5-4D00-86D6-455FC50CE867}" destId="{B38B37B2-E27A-4FC2-BF34-810DE18ADE30}" srcOrd="0" destOrd="0" presId="urn:microsoft.com/office/officeart/2009/3/layout/HorizontalOrganizationChart"/>
    <dgm:cxn modelId="{EC336DE8-D9EE-49B8-96D3-D24B3D4F7251}" type="presParOf" srcId="{212F248B-E4C5-4D00-86D6-455FC50CE867}" destId="{37E55BD0-2A8A-45DA-B24B-93EF11AD2671}" srcOrd="1" destOrd="0" presId="urn:microsoft.com/office/officeart/2009/3/layout/HorizontalOrganizationChart"/>
    <dgm:cxn modelId="{C55F4638-4199-4052-A1D6-47FC31BA3DD4}" type="presParOf" srcId="{37E55BD0-2A8A-45DA-B24B-93EF11AD2671}" destId="{96AC497C-3BD9-4617-91D0-BF6800E3C44E}" srcOrd="0" destOrd="0" presId="urn:microsoft.com/office/officeart/2009/3/layout/HorizontalOrganizationChart"/>
    <dgm:cxn modelId="{0057A047-5D2A-4D4C-BC1A-4AAD0C3C4AB5}" type="presParOf" srcId="{96AC497C-3BD9-4617-91D0-BF6800E3C44E}" destId="{626B3109-866F-46A5-8A1A-6ADD9D4D5677}" srcOrd="0" destOrd="0" presId="urn:microsoft.com/office/officeart/2009/3/layout/HorizontalOrganizationChart"/>
    <dgm:cxn modelId="{43321D52-6BA6-4229-B133-3E6183B9499F}" type="presParOf" srcId="{96AC497C-3BD9-4617-91D0-BF6800E3C44E}" destId="{61762631-17E9-4D21-AD90-B09B21C4405B}" srcOrd="1" destOrd="0" presId="urn:microsoft.com/office/officeart/2009/3/layout/HorizontalOrganizationChart"/>
    <dgm:cxn modelId="{69B113DF-59E5-404B-9C6A-A732008F4D3E}" type="presParOf" srcId="{37E55BD0-2A8A-45DA-B24B-93EF11AD2671}" destId="{06FD9614-68B1-44D9-9570-DDB5697689D5}" srcOrd="1" destOrd="0" presId="urn:microsoft.com/office/officeart/2009/3/layout/HorizontalOrganizationChart"/>
    <dgm:cxn modelId="{2587A369-1404-4CF4-8DD4-B287885C80CA}" type="presParOf" srcId="{37E55BD0-2A8A-45DA-B24B-93EF11AD2671}" destId="{CDA47C89-4B9F-40BD-A5A6-DCA3CD8CAB8F}" srcOrd="2" destOrd="0" presId="urn:microsoft.com/office/officeart/2009/3/layout/HorizontalOrganizationChart"/>
    <dgm:cxn modelId="{80502AC2-17E6-4E9C-9006-C14D701C0510}" type="presParOf" srcId="{212F248B-E4C5-4D00-86D6-455FC50CE867}" destId="{29047D00-C2B2-413D-B192-1F51BC33F0FA}" srcOrd="2" destOrd="0" presId="urn:microsoft.com/office/officeart/2009/3/layout/HorizontalOrganizationChart"/>
    <dgm:cxn modelId="{92D4B014-CD76-4D42-BABB-37B474564153}" type="presParOf" srcId="{212F248B-E4C5-4D00-86D6-455FC50CE867}" destId="{AB25CFA5-CE93-4C88-8486-16A15F19208F}" srcOrd="3" destOrd="0" presId="urn:microsoft.com/office/officeart/2009/3/layout/HorizontalOrganizationChart"/>
    <dgm:cxn modelId="{4047589D-F0C5-499B-9C22-239A56589E80}" type="presParOf" srcId="{AB25CFA5-CE93-4C88-8486-16A15F19208F}" destId="{D58285E0-C197-4276-A60F-B9905E46C766}" srcOrd="0" destOrd="0" presId="urn:microsoft.com/office/officeart/2009/3/layout/HorizontalOrganizationChart"/>
    <dgm:cxn modelId="{3152668B-6A2D-4EAB-ACC7-FD2153C31EBE}" type="presParOf" srcId="{D58285E0-C197-4276-A60F-B9905E46C766}" destId="{03C8A51E-5EFA-4DB9-86EE-EA9F907DF3F2}" srcOrd="0" destOrd="0" presId="urn:microsoft.com/office/officeart/2009/3/layout/HorizontalOrganizationChart"/>
    <dgm:cxn modelId="{2482157E-4C25-4D6F-98B6-2630E8387BEB}" type="presParOf" srcId="{D58285E0-C197-4276-A60F-B9905E46C766}" destId="{0190432E-6BAF-4836-8CDD-EB71DD2DB1C3}" srcOrd="1" destOrd="0" presId="urn:microsoft.com/office/officeart/2009/3/layout/HorizontalOrganizationChart"/>
    <dgm:cxn modelId="{91966545-2116-4B6D-A025-8B655C9B7D2F}" type="presParOf" srcId="{AB25CFA5-CE93-4C88-8486-16A15F19208F}" destId="{A13B899F-6D48-4B2E-8014-5D205D821AED}" srcOrd="1" destOrd="0" presId="urn:microsoft.com/office/officeart/2009/3/layout/HorizontalOrganizationChart"/>
    <dgm:cxn modelId="{BA4DD45B-38FE-4952-AA43-47CF9CFC2839}" type="presParOf" srcId="{AB25CFA5-CE93-4C88-8486-16A15F19208F}" destId="{0633F028-E35D-4E89-BA04-74F0F94EB923}" srcOrd="2" destOrd="0" presId="urn:microsoft.com/office/officeart/2009/3/layout/HorizontalOrganizationChart"/>
    <dgm:cxn modelId="{B19C6FAB-10DD-4465-B152-714077795EB9}" type="presParOf" srcId="{DAE13B80-E43C-46B5-B565-D3A86618A5FA}" destId="{70B3C8CA-D48E-43EB-AE9A-EB156FD3699C}" srcOrd="2" destOrd="0" presId="urn:microsoft.com/office/officeart/2009/3/layout/HorizontalOrganizationChar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1412B-A1F1-4523-A49A-8BD79D40EBB9}">
      <dsp:nvSpPr>
        <dsp:cNvPr id="0" name=""/>
        <dsp:cNvSpPr/>
      </dsp:nvSpPr>
      <dsp:spPr>
        <a:xfrm>
          <a:off x="2057847" y="516657"/>
          <a:ext cx="606319" cy="393962"/>
        </a:xfrm>
        <a:custGeom>
          <a:avLst/>
          <a:gdLst/>
          <a:ahLst/>
          <a:cxnLst/>
          <a:rect l="0" t="0" r="0" b="0"/>
          <a:pathLst>
            <a:path>
              <a:moveTo>
                <a:pt x="0" y="0"/>
              </a:moveTo>
              <a:lnTo>
                <a:pt x="486531" y="0"/>
              </a:lnTo>
              <a:lnTo>
                <a:pt x="486531" y="393962"/>
              </a:lnTo>
              <a:lnTo>
                <a:pt x="606319" y="393962"/>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29047D00-C2B2-413D-B192-1F51BC33F0FA}">
      <dsp:nvSpPr>
        <dsp:cNvPr id="0" name=""/>
        <dsp:cNvSpPr/>
      </dsp:nvSpPr>
      <dsp:spPr>
        <a:xfrm>
          <a:off x="2057847" y="470937"/>
          <a:ext cx="606319" cy="91440"/>
        </a:xfrm>
        <a:custGeom>
          <a:avLst/>
          <a:gdLst/>
          <a:ahLst/>
          <a:cxnLst/>
          <a:rect l="0" t="0" r="0" b="0"/>
          <a:pathLst>
            <a:path>
              <a:moveTo>
                <a:pt x="0" y="45720"/>
              </a:moveTo>
              <a:lnTo>
                <a:pt x="606319" y="45720"/>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B38B37B2-E27A-4FC2-BF34-810DE18ADE30}">
      <dsp:nvSpPr>
        <dsp:cNvPr id="0" name=""/>
        <dsp:cNvSpPr/>
      </dsp:nvSpPr>
      <dsp:spPr>
        <a:xfrm>
          <a:off x="2057847" y="122694"/>
          <a:ext cx="606319" cy="393962"/>
        </a:xfrm>
        <a:custGeom>
          <a:avLst/>
          <a:gdLst/>
          <a:ahLst/>
          <a:cxnLst/>
          <a:rect l="0" t="0" r="0" b="0"/>
          <a:pathLst>
            <a:path>
              <a:moveTo>
                <a:pt x="0" y="393962"/>
              </a:moveTo>
              <a:lnTo>
                <a:pt x="486531" y="393962"/>
              </a:lnTo>
              <a:lnTo>
                <a:pt x="486531" y="0"/>
              </a:lnTo>
              <a:lnTo>
                <a:pt x="606319" y="0"/>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9553E908-6CD5-41A1-B7D2-04DC2C2131DB}">
      <dsp:nvSpPr>
        <dsp:cNvPr id="0" name=""/>
        <dsp:cNvSpPr/>
      </dsp:nvSpPr>
      <dsp:spPr>
        <a:xfrm>
          <a:off x="462462" y="358926"/>
          <a:ext cx="1595384" cy="31546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sv-SE" sz="1200" kern="1200" dirty="0">
              <a:latin typeface="IBM Plex Sans" panose="020B0503050203000203" pitchFamily="34" charset="0"/>
            </a:rPr>
            <a:t>A. Atletens bakgrund</a:t>
          </a:r>
        </a:p>
      </dsp:txBody>
      <dsp:txXfrm>
        <a:off x="462462" y="358926"/>
        <a:ext cx="1595384" cy="315460"/>
      </dsp:txXfrm>
    </dsp:sp>
    <dsp:sp modelId="{626B3109-866F-46A5-8A1A-6ADD9D4D5677}">
      <dsp:nvSpPr>
        <dsp:cNvPr id="0" name=""/>
        <dsp:cNvSpPr/>
      </dsp:nvSpPr>
      <dsp:spPr>
        <a:xfrm>
          <a:off x="2664166" y="580"/>
          <a:ext cx="1158553" cy="244227"/>
        </a:xfrm>
        <a:prstGeom prst="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endParaRPr lang="sv-SE" sz="1200" kern="1200" dirty="0"/>
        </a:p>
      </dsp:txBody>
      <dsp:txXfrm>
        <a:off x="2664166" y="580"/>
        <a:ext cx="1158553" cy="244227"/>
      </dsp:txXfrm>
    </dsp:sp>
    <dsp:sp modelId="{03C8A51E-5EFA-4DB9-86EE-EA9F907DF3F2}">
      <dsp:nvSpPr>
        <dsp:cNvPr id="0" name=""/>
        <dsp:cNvSpPr/>
      </dsp:nvSpPr>
      <dsp:spPr>
        <a:xfrm>
          <a:off x="2664166" y="394543"/>
          <a:ext cx="1281827" cy="244227"/>
        </a:xfrm>
        <a:prstGeom prst="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endParaRPr lang="sv-SE" sz="1200" kern="1200" dirty="0"/>
        </a:p>
      </dsp:txBody>
      <dsp:txXfrm>
        <a:off x="2664166" y="394543"/>
        <a:ext cx="1281827" cy="244227"/>
      </dsp:txXfrm>
    </dsp:sp>
    <dsp:sp modelId="{C4D843E8-8054-45AA-9E3C-A783B661685C}">
      <dsp:nvSpPr>
        <dsp:cNvPr id="0" name=""/>
        <dsp:cNvSpPr/>
      </dsp:nvSpPr>
      <dsp:spPr>
        <a:xfrm>
          <a:off x="2664166" y="788505"/>
          <a:ext cx="1281827" cy="244227"/>
        </a:xfrm>
        <a:prstGeom prst="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endParaRPr lang="sv-SE" sz="1200" kern="1200" dirty="0"/>
        </a:p>
      </dsp:txBody>
      <dsp:txXfrm>
        <a:off x="2664166" y="788505"/>
        <a:ext cx="1281827" cy="2442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1412B-A1F1-4523-A49A-8BD79D40EBB9}">
      <dsp:nvSpPr>
        <dsp:cNvPr id="0" name=""/>
        <dsp:cNvSpPr/>
      </dsp:nvSpPr>
      <dsp:spPr>
        <a:xfrm>
          <a:off x="2057847" y="516657"/>
          <a:ext cx="606319" cy="393962"/>
        </a:xfrm>
        <a:custGeom>
          <a:avLst/>
          <a:gdLst/>
          <a:ahLst/>
          <a:cxnLst/>
          <a:rect l="0" t="0" r="0" b="0"/>
          <a:pathLst>
            <a:path>
              <a:moveTo>
                <a:pt x="0" y="0"/>
              </a:moveTo>
              <a:lnTo>
                <a:pt x="486531" y="0"/>
              </a:lnTo>
              <a:lnTo>
                <a:pt x="486531" y="393962"/>
              </a:lnTo>
              <a:lnTo>
                <a:pt x="606319" y="393962"/>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sp>
    <dsp:sp modelId="{29047D00-C2B2-413D-B192-1F51BC33F0FA}">
      <dsp:nvSpPr>
        <dsp:cNvPr id="0" name=""/>
        <dsp:cNvSpPr/>
      </dsp:nvSpPr>
      <dsp:spPr>
        <a:xfrm>
          <a:off x="2057847" y="470937"/>
          <a:ext cx="606319" cy="91440"/>
        </a:xfrm>
        <a:custGeom>
          <a:avLst/>
          <a:gdLst/>
          <a:ahLst/>
          <a:cxnLst/>
          <a:rect l="0" t="0" r="0" b="0"/>
          <a:pathLst>
            <a:path>
              <a:moveTo>
                <a:pt x="0" y="45720"/>
              </a:moveTo>
              <a:lnTo>
                <a:pt x="606319" y="45720"/>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sp>
    <dsp:sp modelId="{B38B37B2-E27A-4FC2-BF34-810DE18ADE30}">
      <dsp:nvSpPr>
        <dsp:cNvPr id="0" name=""/>
        <dsp:cNvSpPr/>
      </dsp:nvSpPr>
      <dsp:spPr>
        <a:xfrm>
          <a:off x="2057847" y="122694"/>
          <a:ext cx="606319" cy="393962"/>
        </a:xfrm>
        <a:custGeom>
          <a:avLst/>
          <a:gdLst/>
          <a:ahLst/>
          <a:cxnLst/>
          <a:rect l="0" t="0" r="0" b="0"/>
          <a:pathLst>
            <a:path>
              <a:moveTo>
                <a:pt x="0" y="393962"/>
              </a:moveTo>
              <a:lnTo>
                <a:pt x="486531" y="393962"/>
              </a:lnTo>
              <a:lnTo>
                <a:pt x="486531" y="0"/>
              </a:lnTo>
              <a:lnTo>
                <a:pt x="606319" y="0"/>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sp>
    <dsp:sp modelId="{9553E908-6CD5-41A1-B7D2-04DC2C2131DB}">
      <dsp:nvSpPr>
        <dsp:cNvPr id="0" name=""/>
        <dsp:cNvSpPr/>
      </dsp:nvSpPr>
      <dsp:spPr>
        <a:xfrm>
          <a:off x="462462" y="358926"/>
          <a:ext cx="1595384" cy="315460"/>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sv-SE" sz="1200" kern="1200" dirty="0">
              <a:latin typeface="IBM Plex Sans" panose="020B0503050203000203" pitchFamily="34" charset="0"/>
            </a:rPr>
            <a:t>B. Rörlighet</a:t>
          </a:r>
        </a:p>
      </dsp:txBody>
      <dsp:txXfrm>
        <a:off x="462462" y="358926"/>
        <a:ext cx="1595384" cy="315460"/>
      </dsp:txXfrm>
    </dsp:sp>
    <dsp:sp modelId="{626B3109-866F-46A5-8A1A-6ADD9D4D5677}">
      <dsp:nvSpPr>
        <dsp:cNvPr id="0" name=""/>
        <dsp:cNvSpPr/>
      </dsp:nvSpPr>
      <dsp:spPr>
        <a:xfrm>
          <a:off x="2664166" y="580"/>
          <a:ext cx="1158553" cy="244227"/>
        </a:xfrm>
        <a:prstGeom prst="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endParaRPr lang="sv-SE" sz="1200" kern="1200" dirty="0"/>
        </a:p>
      </dsp:txBody>
      <dsp:txXfrm>
        <a:off x="2664166" y="580"/>
        <a:ext cx="1158553" cy="244227"/>
      </dsp:txXfrm>
    </dsp:sp>
    <dsp:sp modelId="{03C8A51E-5EFA-4DB9-86EE-EA9F907DF3F2}">
      <dsp:nvSpPr>
        <dsp:cNvPr id="0" name=""/>
        <dsp:cNvSpPr/>
      </dsp:nvSpPr>
      <dsp:spPr>
        <a:xfrm>
          <a:off x="2664166" y="394543"/>
          <a:ext cx="1281827" cy="244227"/>
        </a:xfrm>
        <a:prstGeom prst="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endParaRPr lang="sv-SE" sz="1200" kern="1200" dirty="0"/>
        </a:p>
      </dsp:txBody>
      <dsp:txXfrm>
        <a:off x="2664166" y="394543"/>
        <a:ext cx="1281827" cy="244227"/>
      </dsp:txXfrm>
    </dsp:sp>
    <dsp:sp modelId="{C4D843E8-8054-45AA-9E3C-A783B661685C}">
      <dsp:nvSpPr>
        <dsp:cNvPr id="0" name=""/>
        <dsp:cNvSpPr/>
      </dsp:nvSpPr>
      <dsp:spPr>
        <a:xfrm>
          <a:off x="2664166" y="788505"/>
          <a:ext cx="1281827" cy="244227"/>
        </a:xfrm>
        <a:prstGeom prst="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endParaRPr lang="sv-SE" sz="1200" kern="1200" dirty="0"/>
        </a:p>
      </dsp:txBody>
      <dsp:txXfrm>
        <a:off x="2664166" y="788505"/>
        <a:ext cx="1281827" cy="2442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1412B-A1F1-4523-A49A-8BD79D40EBB9}">
      <dsp:nvSpPr>
        <dsp:cNvPr id="0" name=""/>
        <dsp:cNvSpPr/>
      </dsp:nvSpPr>
      <dsp:spPr>
        <a:xfrm>
          <a:off x="2057847" y="516657"/>
          <a:ext cx="606319" cy="393962"/>
        </a:xfrm>
        <a:custGeom>
          <a:avLst/>
          <a:gdLst/>
          <a:ahLst/>
          <a:cxnLst/>
          <a:rect l="0" t="0" r="0" b="0"/>
          <a:pathLst>
            <a:path>
              <a:moveTo>
                <a:pt x="0" y="0"/>
              </a:moveTo>
              <a:lnTo>
                <a:pt x="486531" y="0"/>
              </a:lnTo>
              <a:lnTo>
                <a:pt x="486531" y="393962"/>
              </a:lnTo>
              <a:lnTo>
                <a:pt x="606319" y="393962"/>
              </a:lnTo>
            </a:path>
          </a:pathLst>
        </a:cu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29047D00-C2B2-413D-B192-1F51BC33F0FA}">
      <dsp:nvSpPr>
        <dsp:cNvPr id="0" name=""/>
        <dsp:cNvSpPr/>
      </dsp:nvSpPr>
      <dsp:spPr>
        <a:xfrm>
          <a:off x="2057847" y="470937"/>
          <a:ext cx="606319" cy="91440"/>
        </a:xfrm>
        <a:custGeom>
          <a:avLst/>
          <a:gdLst/>
          <a:ahLst/>
          <a:cxnLst/>
          <a:rect l="0" t="0" r="0" b="0"/>
          <a:pathLst>
            <a:path>
              <a:moveTo>
                <a:pt x="0" y="45720"/>
              </a:moveTo>
              <a:lnTo>
                <a:pt x="606319" y="45720"/>
              </a:lnTo>
            </a:path>
          </a:pathLst>
        </a:cu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B38B37B2-E27A-4FC2-BF34-810DE18ADE30}">
      <dsp:nvSpPr>
        <dsp:cNvPr id="0" name=""/>
        <dsp:cNvSpPr/>
      </dsp:nvSpPr>
      <dsp:spPr>
        <a:xfrm>
          <a:off x="2057847" y="122694"/>
          <a:ext cx="606319" cy="393962"/>
        </a:xfrm>
        <a:custGeom>
          <a:avLst/>
          <a:gdLst/>
          <a:ahLst/>
          <a:cxnLst/>
          <a:rect l="0" t="0" r="0" b="0"/>
          <a:pathLst>
            <a:path>
              <a:moveTo>
                <a:pt x="0" y="393962"/>
              </a:moveTo>
              <a:lnTo>
                <a:pt x="486531" y="393962"/>
              </a:lnTo>
              <a:lnTo>
                <a:pt x="486531" y="0"/>
              </a:lnTo>
              <a:lnTo>
                <a:pt x="606319" y="0"/>
              </a:lnTo>
            </a:path>
          </a:pathLst>
        </a:cu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9553E908-6CD5-41A1-B7D2-04DC2C2131DB}">
      <dsp:nvSpPr>
        <dsp:cNvPr id="0" name=""/>
        <dsp:cNvSpPr/>
      </dsp:nvSpPr>
      <dsp:spPr>
        <a:xfrm>
          <a:off x="462462" y="358926"/>
          <a:ext cx="1595384" cy="315460"/>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sv-SE" sz="1200" kern="1200" dirty="0">
              <a:latin typeface="IBM Plex Sans" panose="020B0503050203000203" pitchFamily="34" charset="0"/>
            </a:rPr>
            <a:t>C. Snabbhet</a:t>
          </a:r>
        </a:p>
      </dsp:txBody>
      <dsp:txXfrm>
        <a:off x="462462" y="358926"/>
        <a:ext cx="1595384" cy="315460"/>
      </dsp:txXfrm>
    </dsp:sp>
    <dsp:sp modelId="{626B3109-866F-46A5-8A1A-6ADD9D4D5677}">
      <dsp:nvSpPr>
        <dsp:cNvPr id="0" name=""/>
        <dsp:cNvSpPr/>
      </dsp:nvSpPr>
      <dsp:spPr>
        <a:xfrm>
          <a:off x="2664166" y="580"/>
          <a:ext cx="1158553" cy="244227"/>
        </a:xfrm>
        <a:prstGeom prst="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endParaRPr lang="sv-SE" sz="1200" kern="1200" dirty="0"/>
        </a:p>
      </dsp:txBody>
      <dsp:txXfrm>
        <a:off x="2664166" y="580"/>
        <a:ext cx="1158553" cy="244227"/>
      </dsp:txXfrm>
    </dsp:sp>
    <dsp:sp modelId="{03C8A51E-5EFA-4DB9-86EE-EA9F907DF3F2}">
      <dsp:nvSpPr>
        <dsp:cNvPr id="0" name=""/>
        <dsp:cNvSpPr/>
      </dsp:nvSpPr>
      <dsp:spPr>
        <a:xfrm>
          <a:off x="2664166" y="394543"/>
          <a:ext cx="1281827" cy="244227"/>
        </a:xfrm>
        <a:prstGeom prst="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endParaRPr lang="sv-SE" sz="1200" kern="1200" dirty="0"/>
        </a:p>
      </dsp:txBody>
      <dsp:txXfrm>
        <a:off x="2664166" y="394543"/>
        <a:ext cx="1281827" cy="244227"/>
      </dsp:txXfrm>
    </dsp:sp>
    <dsp:sp modelId="{C4D843E8-8054-45AA-9E3C-A783B661685C}">
      <dsp:nvSpPr>
        <dsp:cNvPr id="0" name=""/>
        <dsp:cNvSpPr/>
      </dsp:nvSpPr>
      <dsp:spPr>
        <a:xfrm>
          <a:off x="2664166" y="788505"/>
          <a:ext cx="1281827" cy="244227"/>
        </a:xfrm>
        <a:prstGeom prst="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endParaRPr lang="sv-SE" sz="1200" kern="1200" dirty="0"/>
        </a:p>
      </dsp:txBody>
      <dsp:txXfrm>
        <a:off x="2664166" y="788505"/>
        <a:ext cx="1281827" cy="2442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47D00-C2B2-413D-B192-1F51BC33F0FA}">
      <dsp:nvSpPr>
        <dsp:cNvPr id="0" name=""/>
        <dsp:cNvSpPr/>
      </dsp:nvSpPr>
      <dsp:spPr>
        <a:xfrm>
          <a:off x="1594808" y="516657"/>
          <a:ext cx="747011" cy="318716"/>
        </a:xfrm>
        <a:custGeom>
          <a:avLst/>
          <a:gdLst/>
          <a:ahLst/>
          <a:cxnLst/>
          <a:rect l="0" t="0" r="0" b="0"/>
          <a:pathLst>
            <a:path>
              <a:moveTo>
                <a:pt x="0" y="0"/>
              </a:moveTo>
              <a:lnTo>
                <a:pt x="553193" y="0"/>
              </a:lnTo>
              <a:lnTo>
                <a:pt x="553193" y="318716"/>
              </a:lnTo>
              <a:lnTo>
                <a:pt x="747011" y="318716"/>
              </a:lnTo>
            </a:path>
          </a:pathLst>
        </a:custGeom>
        <a:noFill/>
        <a:ln w="127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sp>
    <dsp:sp modelId="{B38B37B2-E27A-4FC2-BF34-810DE18ADE30}">
      <dsp:nvSpPr>
        <dsp:cNvPr id="0" name=""/>
        <dsp:cNvSpPr/>
      </dsp:nvSpPr>
      <dsp:spPr>
        <a:xfrm>
          <a:off x="1594808" y="197940"/>
          <a:ext cx="747011" cy="318716"/>
        </a:xfrm>
        <a:custGeom>
          <a:avLst/>
          <a:gdLst/>
          <a:ahLst/>
          <a:cxnLst/>
          <a:rect l="0" t="0" r="0" b="0"/>
          <a:pathLst>
            <a:path>
              <a:moveTo>
                <a:pt x="0" y="318716"/>
              </a:moveTo>
              <a:lnTo>
                <a:pt x="553193" y="318716"/>
              </a:lnTo>
              <a:lnTo>
                <a:pt x="553193" y="0"/>
              </a:lnTo>
              <a:lnTo>
                <a:pt x="747011" y="0"/>
              </a:lnTo>
            </a:path>
          </a:pathLst>
        </a:custGeom>
        <a:noFill/>
        <a:ln w="127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sp>
    <dsp:sp modelId="{9553E908-6CD5-41A1-B7D2-04DC2C2131DB}">
      <dsp:nvSpPr>
        <dsp:cNvPr id="0" name=""/>
        <dsp:cNvSpPr/>
      </dsp:nvSpPr>
      <dsp:spPr>
        <a:xfrm>
          <a:off x="0" y="358257"/>
          <a:ext cx="1594808" cy="316799"/>
        </a:xfrm>
        <a:prstGeom prst="rect">
          <a:avLst/>
        </a:prstGeom>
        <a:solidFill>
          <a:schemeClr val="accent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sv-SE" sz="1200" kern="1200" dirty="0">
              <a:latin typeface="IBM Plex Sans" panose="020B0503050203000203" pitchFamily="34" charset="0"/>
            </a:rPr>
            <a:t>D. Explosivitet</a:t>
          </a:r>
        </a:p>
      </dsp:txBody>
      <dsp:txXfrm>
        <a:off x="0" y="358257"/>
        <a:ext cx="1594808" cy="316799"/>
      </dsp:txXfrm>
    </dsp:sp>
    <dsp:sp modelId="{626B3109-866F-46A5-8A1A-6ADD9D4D5677}">
      <dsp:nvSpPr>
        <dsp:cNvPr id="0" name=""/>
        <dsp:cNvSpPr/>
      </dsp:nvSpPr>
      <dsp:spPr>
        <a:xfrm>
          <a:off x="2341820" y="359"/>
          <a:ext cx="1874545" cy="395161"/>
        </a:xfrm>
        <a:prstGeom prst="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endParaRPr lang="sv-SE" sz="1200" kern="1200" dirty="0"/>
        </a:p>
      </dsp:txBody>
      <dsp:txXfrm>
        <a:off x="2341820" y="359"/>
        <a:ext cx="1874545" cy="395161"/>
      </dsp:txXfrm>
    </dsp:sp>
    <dsp:sp modelId="{03C8A51E-5EFA-4DB9-86EE-EA9F907DF3F2}">
      <dsp:nvSpPr>
        <dsp:cNvPr id="0" name=""/>
        <dsp:cNvSpPr/>
      </dsp:nvSpPr>
      <dsp:spPr>
        <a:xfrm>
          <a:off x="2341820" y="637793"/>
          <a:ext cx="2074003" cy="395161"/>
        </a:xfrm>
        <a:prstGeom prst="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endParaRPr lang="sv-SE" sz="1200" kern="1200" dirty="0"/>
        </a:p>
      </dsp:txBody>
      <dsp:txXfrm>
        <a:off x="2341820" y="637793"/>
        <a:ext cx="2074003" cy="3951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47D00-C2B2-413D-B192-1F51BC33F0FA}">
      <dsp:nvSpPr>
        <dsp:cNvPr id="0" name=""/>
        <dsp:cNvSpPr/>
      </dsp:nvSpPr>
      <dsp:spPr>
        <a:xfrm>
          <a:off x="1686077" y="516657"/>
          <a:ext cx="701376" cy="318716"/>
        </a:xfrm>
        <a:custGeom>
          <a:avLst/>
          <a:gdLst/>
          <a:ahLst/>
          <a:cxnLst/>
          <a:rect l="0" t="0" r="0" b="0"/>
          <a:pathLst>
            <a:path>
              <a:moveTo>
                <a:pt x="0" y="0"/>
              </a:moveTo>
              <a:lnTo>
                <a:pt x="507559" y="0"/>
              </a:lnTo>
              <a:lnTo>
                <a:pt x="507559" y="318716"/>
              </a:lnTo>
              <a:lnTo>
                <a:pt x="701376" y="318716"/>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B38B37B2-E27A-4FC2-BF34-810DE18ADE30}">
      <dsp:nvSpPr>
        <dsp:cNvPr id="0" name=""/>
        <dsp:cNvSpPr/>
      </dsp:nvSpPr>
      <dsp:spPr>
        <a:xfrm>
          <a:off x="1686077" y="197940"/>
          <a:ext cx="701376" cy="318716"/>
        </a:xfrm>
        <a:custGeom>
          <a:avLst/>
          <a:gdLst/>
          <a:ahLst/>
          <a:cxnLst/>
          <a:rect l="0" t="0" r="0" b="0"/>
          <a:pathLst>
            <a:path>
              <a:moveTo>
                <a:pt x="0" y="318716"/>
              </a:moveTo>
              <a:lnTo>
                <a:pt x="507559" y="318716"/>
              </a:lnTo>
              <a:lnTo>
                <a:pt x="507559" y="0"/>
              </a:lnTo>
              <a:lnTo>
                <a:pt x="701376" y="0"/>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9553E908-6CD5-41A1-B7D2-04DC2C2131DB}">
      <dsp:nvSpPr>
        <dsp:cNvPr id="0" name=""/>
        <dsp:cNvSpPr/>
      </dsp:nvSpPr>
      <dsp:spPr>
        <a:xfrm>
          <a:off x="0" y="349191"/>
          <a:ext cx="1686077" cy="33493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sv-SE" sz="1200" kern="1200" dirty="0">
              <a:latin typeface="IBM Plex Sans" panose="020B0503050203000203" pitchFamily="34" charset="0"/>
            </a:rPr>
            <a:t>E. Styrka</a:t>
          </a:r>
        </a:p>
      </dsp:txBody>
      <dsp:txXfrm>
        <a:off x="0" y="349191"/>
        <a:ext cx="1686077" cy="334930"/>
      </dsp:txXfrm>
    </dsp:sp>
    <dsp:sp modelId="{626B3109-866F-46A5-8A1A-6ADD9D4D5677}">
      <dsp:nvSpPr>
        <dsp:cNvPr id="0" name=""/>
        <dsp:cNvSpPr/>
      </dsp:nvSpPr>
      <dsp:spPr>
        <a:xfrm>
          <a:off x="2387454" y="359"/>
          <a:ext cx="1874545" cy="395161"/>
        </a:xfrm>
        <a:prstGeom prst="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endParaRPr lang="sv-SE" sz="1200" kern="1200" dirty="0"/>
        </a:p>
      </dsp:txBody>
      <dsp:txXfrm>
        <a:off x="2387454" y="359"/>
        <a:ext cx="1874545" cy="395161"/>
      </dsp:txXfrm>
    </dsp:sp>
    <dsp:sp modelId="{03C8A51E-5EFA-4DB9-86EE-EA9F907DF3F2}">
      <dsp:nvSpPr>
        <dsp:cNvPr id="0" name=""/>
        <dsp:cNvSpPr/>
      </dsp:nvSpPr>
      <dsp:spPr>
        <a:xfrm>
          <a:off x="2387454" y="637793"/>
          <a:ext cx="2074003" cy="395161"/>
        </a:xfrm>
        <a:prstGeom prst="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endParaRPr lang="sv-SE" sz="1200" kern="1200" dirty="0"/>
        </a:p>
      </dsp:txBody>
      <dsp:txXfrm>
        <a:off x="2387454" y="637793"/>
        <a:ext cx="2074003" cy="395161"/>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C51F77-96EF-1446-9468-96744342CB4E}" type="datetimeFigureOut">
              <a:rPr lang="sv-SE" smtClean="0"/>
              <a:t>2023-07-26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66583-D892-D54F-B38E-7500ACDF8AAD}" type="slidenum">
              <a:rPr lang="sv-SE" smtClean="0"/>
              <a:t>‹#›</a:t>
            </a:fld>
            <a:endParaRPr lang="sv-SE"/>
          </a:p>
        </p:txBody>
      </p:sp>
    </p:spTree>
    <p:extLst>
      <p:ext uri="{BB962C8B-B14F-4D97-AF65-F5344CB8AC3E}">
        <p14:creationId xmlns:p14="http://schemas.microsoft.com/office/powerpoint/2010/main" val="3058355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6C66583-D892-D54F-B38E-7500ACDF8AAD}" type="slidenum">
              <a:rPr lang="sv-SE" smtClean="0"/>
              <a:t>3</a:t>
            </a:fld>
            <a:endParaRPr lang="sv-SE"/>
          </a:p>
        </p:txBody>
      </p:sp>
    </p:spTree>
    <p:extLst>
      <p:ext uri="{BB962C8B-B14F-4D97-AF65-F5344CB8AC3E}">
        <p14:creationId xmlns:p14="http://schemas.microsoft.com/office/powerpoint/2010/main" val="42238079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ar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7A5A1942-7EF0-5645-8943-852C915AE03A}"/>
              </a:ext>
            </a:extLst>
          </p:cNvPr>
          <p:cNvPicPr>
            <a:picLocks noChangeAspect="1"/>
          </p:cNvPicPr>
          <p:nvPr userDrawn="1"/>
        </p:nvPicPr>
        <p:blipFill>
          <a:blip r:embed="rId3"/>
          <a:stretch>
            <a:fillRect/>
          </a:stretch>
        </p:blipFill>
        <p:spPr>
          <a:xfrm>
            <a:off x="4112893" y="2877212"/>
            <a:ext cx="3966213" cy="905864"/>
          </a:xfrm>
          <a:prstGeom prst="rect">
            <a:avLst/>
          </a:prstGeom>
        </p:spPr>
      </p:pic>
    </p:spTree>
    <p:extLst>
      <p:ext uri="{BB962C8B-B14F-4D97-AF65-F5344CB8AC3E}">
        <p14:creationId xmlns:p14="http://schemas.microsoft.com/office/powerpoint/2010/main" val="4289437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med taglin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7A5A1942-7EF0-5645-8943-852C915AE03A}"/>
              </a:ext>
            </a:extLst>
          </p:cNvPr>
          <p:cNvPicPr>
            <a:picLocks noChangeAspect="1"/>
          </p:cNvPicPr>
          <p:nvPr userDrawn="1"/>
        </p:nvPicPr>
        <p:blipFill>
          <a:blip r:embed="rId3"/>
          <a:stretch>
            <a:fillRect/>
          </a:stretch>
        </p:blipFill>
        <p:spPr>
          <a:xfrm>
            <a:off x="4112893" y="2523136"/>
            <a:ext cx="3966213" cy="905864"/>
          </a:xfrm>
          <a:prstGeom prst="rect">
            <a:avLst/>
          </a:prstGeom>
        </p:spPr>
      </p:pic>
      <p:sp>
        <p:nvSpPr>
          <p:cNvPr id="5" name="textruta 4">
            <a:extLst>
              <a:ext uri="{FF2B5EF4-FFF2-40B4-BE49-F238E27FC236}">
                <a16:creationId xmlns:a16="http://schemas.microsoft.com/office/drawing/2014/main" id="{E2A234DF-5091-0142-87AD-B14ED79EE219}"/>
              </a:ext>
            </a:extLst>
          </p:cNvPr>
          <p:cNvSpPr txBox="1"/>
          <p:nvPr userDrawn="1"/>
        </p:nvSpPr>
        <p:spPr>
          <a:xfrm>
            <a:off x="838199" y="3622593"/>
            <a:ext cx="10515599" cy="831005"/>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chemeClr val="bg1"/>
                </a:solidFill>
                <a:effectLst/>
                <a:uLnTx/>
                <a:uFillTx/>
                <a:latin typeface="IBM Plex Sans" panose="020B0503050203000203" pitchFamily="34" charset="0"/>
                <a:ea typeface="Inter" panose="020B0502030000000004" pitchFamily="34" charset="0"/>
                <a:cs typeface="+mj-cs"/>
              </a:rPr>
              <a:t>Svenska förbundet för amerikansk fotboll, </a:t>
            </a:r>
            <a:br>
              <a:rPr kumimoji="0" lang="sv-SE" sz="2400" b="1" i="0" u="none" strike="noStrike" kern="1200" cap="none" spc="0" normalizeH="0" baseline="0" noProof="0" dirty="0">
                <a:ln>
                  <a:noFill/>
                </a:ln>
                <a:solidFill>
                  <a:schemeClr val="bg1"/>
                </a:solidFill>
                <a:effectLst/>
                <a:uLnTx/>
                <a:uFillTx/>
                <a:latin typeface="IBM Plex Sans" panose="020B0503050203000203" pitchFamily="34" charset="0"/>
                <a:ea typeface="Inter" panose="020B0502030000000004" pitchFamily="34" charset="0"/>
                <a:cs typeface="+mj-cs"/>
              </a:rPr>
            </a:br>
            <a:r>
              <a:rPr kumimoji="0" lang="sv-SE" sz="2400" b="1" i="0" u="none" strike="noStrike" kern="1200" cap="none" spc="0" normalizeH="0" baseline="0" noProof="0" dirty="0">
                <a:ln>
                  <a:noFill/>
                </a:ln>
                <a:solidFill>
                  <a:schemeClr val="bg1"/>
                </a:solidFill>
                <a:effectLst/>
                <a:uLnTx/>
                <a:uFillTx/>
                <a:latin typeface="IBM Plex Sans" panose="020B0503050203000203" pitchFamily="34" charset="0"/>
                <a:ea typeface="Inter" panose="020B0502030000000004" pitchFamily="34" charset="0"/>
                <a:cs typeface="+mj-cs"/>
              </a:rPr>
              <a:t>flaggfotboll och landhockey.</a:t>
            </a:r>
            <a:endParaRPr lang="sv-SE" dirty="0">
              <a:solidFill>
                <a:schemeClr val="bg1"/>
              </a:solidFill>
            </a:endParaRPr>
          </a:p>
        </p:txBody>
      </p:sp>
    </p:spTree>
    <p:extLst>
      <p:ext uri="{BB962C8B-B14F-4D97-AF65-F5344CB8AC3E}">
        <p14:creationId xmlns:p14="http://schemas.microsoft.com/office/powerpoint/2010/main" val="2363884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 med taglin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Bildobjekt 2" descr="En bild som visar utomhus, gräs, person, sportutrustning&#10;&#10;Automatiskt genererad beskrivning">
            <a:extLst>
              <a:ext uri="{FF2B5EF4-FFF2-40B4-BE49-F238E27FC236}">
                <a16:creationId xmlns:a16="http://schemas.microsoft.com/office/drawing/2014/main" id="{4CB5F118-B76D-5A75-6492-9D8FD26EF44F}"/>
              </a:ext>
            </a:extLst>
          </p:cNvPr>
          <p:cNvPicPr>
            <a:picLocks noChangeAspect="1"/>
          </p:cNvPicPr>
          <p:nvPr userDrawn="1"/>
        </p:nvPicPr>
        <p:blipFill rotWithShape="1">
          <a:blip r:embed="rId3"/>
          <a:srcRect l="10308" r="10703" b="419"/>
          <a:stretch/>
        </p:blipFill>
        <p:spPr>
          <a:xfrm>
            <a:off x="0" y="0"/>
            <a:ext cx="12192000" cy="6858000"/>
          </a:xfrm>
          <a:prstGeom prst="rect">
            <a:avLst/>
          </a:prstGeom>
        </p:spPr>
      </p:pic>
      <p:pic>
        <p:nvPicPr>
          <p:cNvPr id="9" name="Bildobjekt 8">
            <a:extLst>
              <a:ext uri="{FF2B5EF4-FFF2-40B4-BE49-F238E27FC236}">
                <a16:creationId xmlns:a16="http://schemas.microsoft.com/office/drawing/2014/main" id="{7A5A1942-7EF0-5645-8943-852C915AE03A}"/>
              </a:ext>
            </a:extLst>
          </p:cNvPr>
          <p:cNvPicPr>
            <a:picLocks noChangeAspect="1"/>
          </p:cNvPicPr>
          <p:nvPr userDrawn="1"/>
        </p:nvPicPr>
        <p:blipFill>
          <a:blip r:embed="rId4"/>
          <a:stretch>
            <a:fillRect/>
          </a:stretch>
        </p:blipFill>
        <p:spPr>
          <a:xfrm>
            <a:off x="4112893" y="2523136"/>
            <a:ext cx="3966213" cy="905864"/>
          </a:xfrm>
          <a:prstGeom prst="rect">
            <a:avLst/>
          </a:prstGeom>
        </p:spPr>
      </p:pic>
    </p:spTree>
    <p:extLst>
      <p:ext uri="{BB962C8B-B14F-4D97-AF65-F5344CB8AC3E}">
        <p14:creationId xmlns:p14="http://schemas.microsoft.com/office/powerpoint/2010/main" val="738270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bild">
    <p:bg>
      <p:bgPr>
        <a:solidFill>
          <a:schemeClr val="tx1"/>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E0DFA80B-0A2E-B046-B465-13A5A65994AC}"/>
              </a:ext>
            </a:extLst>
          </p:cNvPr>
          <p:cNvSpPr>
            <a:spLocks noGrp="1"/>
          </p:cNvSpPr>
          <p:nvPr>
            <p:ph type="ctrTitle"/>
          </p:nvPr>
        </p:nvSpPr>
        <p:spPr>
          <a:xfrm>
            <a:off x="838200" y="1122363"/>
            <a:ext cx="10515600" cy="4473765"/>
          </a:xfrm>
          <a:prstGeom prst="rect">
            <a:avLst/>
          </a:prstGeom>
        </p:spPr>
        <p:txBody>
          <a:bodyPr anchor="ctr">
            <a:normAutofit/>
          </a:bodyPr>
          <a:lstStyle>
            <a:lvl1pPr algn="ctr">
              <a:defRPr sz="3600">
                <a:solidFill>
                  <a:schemeClr val="bg1"/>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2394491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59BBED-6E0D-3242-B33D-DCFD65868E7B}"/>
              </a:ext>
            </a:extLst>
          </p:cNvPr>
          <p:cNvSpPr>
            <a:spLocks noGrp="1"/>
          </p:cNvSpPr>
          <p:nvPr>
            <p:ph type="title"/>
          </p:nvPr>
        </p:nvSpPr>
        <p:spPr>
          <a:xfrm>
            <a:off x="838200" y="523385"/>
            <a:ext cx="10515600" cy="742705"/>
          </a:xfrm>
          <a:prstGeom prst="rect">
            <a:avLst/>
          </a:prstGeom>
        </p:spPr>
        <p:txBody>
          <a:bodyPr anchor="t"/>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F1E26849-F330-1A4C-BC93-7CB5B9490FE1}"/>
              </a:ext>
            </a:extLst>
          </p:cNvPr>
          <p:cNvSpPr>
            <a:spLocks noGrp="1"/>
          </p:cNvSpPr>
          <p:nvPr>
            <p:ph sz="half" idx="1"/>
          </p:nvPr>
        </p:nvSpPr>
        <p:spPr>
          <a:xfrm>
            <a:off x="838200" y="1438764"/>
            <a:ext cx="5004460" cy="4351338"/>
          </a:xfrm>
        </p:spPr>
        <p:txBody>
          <a:bodyPr/>
          <a:lstStyle>
            <a:lvl1pPr marL="285750" indent="-285750">
              <a:lnSpc>
                <a:spcPts val="2400"/>
              </a:lnSpc>
              <a:buFont typeface="Arial" panose="020B0604020202020204" pitchFamily="34" charset="0"/>
              <a:buChar char="•"/>
              <a:defRPr/>
            </a:lvl1pPr>
            <a:lvl2pPr marL="457200" indent="0">
              <a:lnSpc>
                <a:spcPts val="2400"/>
              </a:lnSpc>
              <a:buNone/>
              <a:defRPr/>
            </a:lvl2pPr>
            <a:lvl3pPr marL="914400" indent="0">
              <a:lnSpc>
                <a:spcPts val="2400"/>
              </a:lnSpc>
              <a:buNone/>
              <a:defRPr/>
            </a:lvl3pPr>
            <a:lvl4pPr marL="1371600" indent="0">
              <a:lnSpc>
                <a:spcPts val="2400"/>
              </a:lnSpc>
              <a:buNone/>
              <a:defRPr/>
            </a:lvl4pPr>
            <a:lvl5pPr marL="1828800" indent="0">
              <a:lnSpc>
                <a:spcPts val="2400"/>
              </a:lnSpc>
              <a:buNone/>
              <a:defRPr/>
            </a:lvl5pPr>
          </a:lstStyle>
          <a:p>
            <a:pPr marL="285750" lvl="0" indent="-285750">
              <a:buFont typeface="Arial" panose="020B0604020202020204" pitchFamily="34" charset="0"/>
              <a:buChar char="•"/>
            </a:pPr>
            <a:r>
              <a:rPr lang="sv-SE"/>
              <a:t>Klicka här för att ändra format på bakgrundstexten</a:t>
            </a:r>
          </a:p>
        </p:txBody>
      </p:sp>
      <p:sp>
        <p:nvSpPr>
          <p:cNvPr id="4" name="Platshållare för innehåll 3">
            <a:extLst>
              <a:ext uri="{FF2B5EF4-FFF2-40B4-BE49-F238E27FC236}">
                <a16:creationId xmlns:a16="http://schemas.microsoft.com/office/drawing/2014/main" id="{C9D10227-043B-5045-AD7E-5C4CF116EE73}"/>
              </a:ext>
            </a:extLst>
          </p:cNvPr>
          <p:cNvSpPr>
            <a:spLocks noGrp="1"/>
          </p:cNvSpPr>
          <p:nvPr>
            <p:ph sz="half" idx="2"/>
          </p:nvPr>
        </p:nvSpPr>
        <p:spPr>
          <a:xfrm>
            <a:off x="6349340" y="1438764"/>
            <a:ext cx="5004460" cy="4351338"/>
          </a:xfrm>
        </p:spPr>
        <p:txBody>
          <a:bodyPr/>
          <a:lstStyle>
            <a:lvl1pPr marL="0" indent="0">
              <a:lnSpc>
                <a:spcPts val="2400"/>
              </a:lnSpc>
              <a:buNone/>
              <a:defRPr/>
            </a:lvl1pPr>
            <a:lvl2pPr marL="457200" indent="0">
              <a:lnSpc>
                <a:spcPts val="2400"/>
              </a:lnSpc>
              <a:buNone/>
              <a:defRPr/>
            </a:lvl2pPr>
            <a:lvl3pPr marL="914400" indent="0">
              <a:lnSpc>
                <a:spcPts val="2400"/>
              </a:lnSpc>
              <a:buNone/>
              <a:defRPr/>
            </a:lvl3pPr>
            <a:lvl4pPr marL="1371600" indent="0">
              <a:lnSpc>
                <a:spcPts val="2400"/>
              </a:lnSpc>
              <a:buNone/>
              <a:defRPr/>
            </a:lvl4pPr>
            <a:lvl5pPr marL="1828800" indent="0">
              <a:lnSpc>
                <a:spcPts val="2400"/>
              </a:lnSpc>
              <a:buNone/>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textruta 5">
            <a:extLst>
              <a:ext uri="{FF2B5EF4-FFF2-40B4-BE49-F238E27FC236}">
                <a16:creationId xmlns:a16="http://schemas.microsoft.com/office/drawing/2014/main" id="{3B58AF7E-5B49-8A4C-A7D6-77683D6E5E18}"/>
              </a:ext>
            </a:extLst>
          </p:cNvPr>
          <p:cNvSpPr txBox="1"/>
          <p:nvPr userDrawn="1"/>
        </p:nvSpPr>
        <p:spPr>
          <a:xfrm>
            <a:off x="838198" y="6057615"/>
            <a:ext cx="1817026" cy="276999"/>
          </a:xfrm>
          <a:prstGeom prst="rect">
            <a:avLst/>
          </a:prstGeom>
          <a:noFill/>
        </p:spPr>
        <p:txBody>
          <a:bodyPr wrap="square" rtlCol="0">
            <a:spAutoFit/>
          </a:bodyPr>
          <a:lstStyle/>
          <a:p>
            <a:r>
              <a:rPr kumimoji="0" lang="sv-SE" sz="1200" b="0" i="0" u="none" strike="noStrike" kern="1200" cap="none" spc="0" normalizeH="0" baseline="0" noProof="0" dirty="0">
                <a:ln>
                  <a:noFill/>
                </a:ln>
                <a:solidFill>
                  <a:srgbClr val="000000"/>
                </a:solidFill>
                <a:effectLst/>
                <a:uLnTx/>
                <a:uFillTx/>
                <a:latin typeface="Inter" panose="020B0502030000000004" pitchFamily="34" charset="0"/>
                <a:ea typeface="Inter" panose="020B0502030000000004" pitchFamily="34" charset="0"/>
                <a:cs typeface="+mn-cs"/>
              </a:rPr>
              <a:t>SWE3</a:t>
            </a:r>
            <a:endParaRPr lang="sv-SE" dirty="0"/>
          </a:p>
        </p:txBody>
      </p:sp>
    </p:spTree>
    <p:extLst>
      <p:ext uri="{BB962C8B-B14F-4D97-AF65-F5344CB8AC3E}">
        <p14:creationId xmlns:p14="http://schemas.microsoft.com/office/powerpoint/2010/main" val="3321246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FC66113C-A9A7-C74B-92A8-9A0C1959F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rubrik 9">
            <a:extLst>
              <a:ext uri="{FF2B5EF4-FFF2-40B4-BE49-F238E27FC236}">
                <a16:creationId xmlns:a16="http://schemas.microsoft.com/office/drawing/2014/main" id="{968CD651-E61E-1C4A-9879-1CC5B8CD62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Tree>
    <p:extLst>
      <p:ext uri="{BB962C8B-B14F-4D97-AF65-F5344CB8AC3E}">
        <p14:creationId xmlns:p14="http://schemas.microsoft.com/office/powerpoint/2010/main" val="2638738802"/>
      </p:ext>
    </p:extLst>
  </p:cSld>
  <p:clrMap bg1="lt1" tx1="dk1" bg2="lt2" tx2="dk2" accent1="accent1" accent2="accent2" accent3="accent3" accent4="accent4" accent5="accent5" accent6="accent6" hlink="hlink" folHlink="folHlink"/>
  <p:sldLayoutIdLst>
    <p:sldLayoutId id="2147483659" r:id="rId1"/>
    <p:sldLayoutId id="2147483654" r:id="rId2"/>
    <p:sldLayoutId id="2147483660" r:id="rId3"/>
    <p:sldLayoutId id="2147483658" r:id="rId4"/>
    <p:sldLayoutId id="2147483657" r:id="rId5"/>
  </p:sldLayoutIdLst>
  <p:txStyles>
    <p:titleStyle>
      <a:lvl1pPr algn="l" defTabSz="914400" rtl="0" eaLnBrk="1" latinLnBrk="0" hangingPunct="1">
        <a:lnSpc>
          <a:spcPct val="90000"/>
        </a:lnSpc>
        <a:spcBef>
          <a:spcPct val="0"/>
        </a:spcBef>
        <a:buNone/>
        <a:defRPr sz="2400" b="1" i="0" kern="1200">
          <a:solidFill>
            <a:schemeClr val="tx1"/>
          </a:solidFill>
          <a:latin typeface="IBM Plex Sans" panose="020B0503050203000203" pitchFamily="34" charset="0"/>
          <a:ea typeface="Inter" panose="020B05020300000000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IBM Plex Sans" panose="020B0503050203000203" pitchFamily="34" charset="0"/>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BM Plex Sans" panose="020B0503050203000203" pitchFamily="34" charset="0"/>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BM Plex Sans" panose="020B0503050203000203" pitchFamily="34" charset="0"/>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BM Plex Sans" panose="020B0503050203000203" pitchFamily="34" charset="0"/>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BM Plex Sans" panose="020B0503050203000203" pitchFamily="34" charset="0"/>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flaggfotboll.swe3.se/digital-combine/"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1.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390BC740-6EC0-3C57-2334-C55A45058A7B}"/>
              </a:ext>
            </a:extLst>
          </p:cNvPr>
          <p:cNvSpPr txBox="1"/>
          <p:nvPr/>
        </p:nvSpPr>
        <p:spPr>
          <a:xfrm>
            <a:off x="838199" y="3622593"/>
            <a:ext cx="10515599" cy="2215991"/>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chemeClr val="bg1"/>
                </a:solidFill>
                <a:effectLst/>
                <a:uLnTx/>
                <a:uFillTx/>
                <a:latin typeface="IBM Plex Sans" panose="020B0503050203000203" pitchFamily="34" charset="0"/>
                <a:ea typeface="Inter" panose="020B0502030000000004" pitchFamily="34" charset="0"/>
                <a:cs typeface="+mj-cs"/>
              </a:rPr>
              <a:t>Digital </a:t>
            </a:r>
            <a:r>
              <a:rPr kumimoji="0" lang="sv-SE" sz="2800" b="1" i="0" u="none" strike="noStrike" kern="1200" cap="none" spc="0" normalizeH="0" baseline="0" noProof="0" err="1">
                <a:ln>
                  <a:noFill/>
                </a:ln>
                <a:solidFill>
                  <a:schemeClr val="bg1"/>
                </a:solidFill>
                <a:effectLst/>
                <a:uLnTx/>
                <a:uFillTx/>
                <a:latin typeface="IBM Plex Sans" panose="020B0503050203000203" pitchFamily="34" charset="0"/>
                <a:ea typeface="Inter" panose="020B0502030000000004" pitchFamily="34" charset="0"/>
                <a:cs typeface="+mj-cs"/>
              </a:rPr>
              <a:t>combine</a:t>
            </a:r>
            <a:r>
              <a:rPr kumimoji="0" lang="sv-SE" sz="2800" b="1" i="0" u="none" strike="noStrike" kern="1200" cap="none" spc="0" normalizeH="0" baseline="0" noProof="0" dirty="0">
                <a:ln>
                  <a:noFill/>
                </a:ln>
                <a:solidFill>
                  <a:schemeClr val="bg1"/>
                </a:solidFill>
                <a:effectLst/>
                <a:uLnTx/>
                <a:uFillTx/>
                <a:latin typeface="IBM Plex Sans" panose="020B0503050203000203" pitchFamily="34" charset="0"/>
                <a:ea typeface="Inter" panose="020B0502030000000004" pitchFamily="34" charset="0"/>
                <a:cs typeface="+mj-cs"/>
              </a:rPr>
              <a:t> för flaggfotboll</a:t>
            </a:r>
            <a:br>
              <a:rPr kumimoji="0" lang="sv-SE" sz="2000" b="1" i="0" u="none" strike="noStrike" kern="1200" cap="none" spc="0" normalizeH="0" baseline="0" noProof="0" dirty="0">
                <a:ln>
                  <a:noFill/>
                </a:ln>
                <a:solidFill>
                  <a:schemeClr val="bg1"/>
                </a:solidFill>
                <a:effectLst/>
                <a:uLnTx/>
                <a:uFillTx/>
                <a:latin typeface="IBM Plex Sans" panose="020B0503050203000203" pitchFamily="34" charset="0"/>
                <a:ea typeface="Inter" panose="020B0502030000000004" pitchFamily="34" charset="0"/>
                <a:cs typeface="+mj-cs"/>
              </a:rPr>
            </a:br>
            <a:r>
              <a:rPr kumimoji="0" lang="sv-SE" sz="2000" b="1" i="0" u="none" strike="noStrike" kern="1200" cap="none" spc="0" normalizeH="0" baseline="0" noProof="0" dirty="0">
                <a:ln>
                  <a:noFill/>
                </a:ln>
                <a:solidFill>
                  <a:schemeClr val="bg1"/>
                </a:solidFill>
                <a:effectLst/>
                <a:uLnTx/>
                <a:uFillTx/>
                <a:latin typeface="IBM Plex Sans" panose="020B0503050203000203" pitchFamily="34" charset="0"/>
                <a:ea typeface="Inter" panose="020B0502030000000004" pitchFamily="34" charset="0"/>
                <a:cs typeface="+mj-cs"/>
              </a:rPr>
              <a:t>Version 1.0</a:t>
            </a:r>
          </a:p>
          <a:p>
            <a:pPr marL="0" marR="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bg1"/>
              </a:solidFill>
              <a:latin typeface="IBM Plex Sans" panose="020B0503050203000203" pitchFamily="34" charset="0"/>
              <a:ea typeface="Inter" panose="020B0502030000000004" pitchFamily="34" charset="0"/>
              <a:cs typeface="+mj-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sv-SE" b="0" dirty="0">
                <a:solidFill>
                  <a:schemeClr val="bg1"/>
                </a:solidFill>
              </a:rPr>
              <a:t>Struktur och grund för genomförandet av en digital </a:t>
            </a:r>
            <a:r>
              <a:rPr lang="sv-SE" b="0" err="1">
                <a:solidFill>
                  <a:schemeClr val="bg1"/>
                </a:solidFill>
              </a:rPr>
              <a:t>combine</a:t>
            </a:r>
            <a:r>
              <a:rPr lang="sv-SE" b="0" dirty="0">
                <a:solidFill>
                  <a:schemeClr val="bg1"/>
                </a:solidFill>
              </a:rPr>
              <a:t> inom flaggfotbollen</a:t>
            </a:r>
          </a:p>
          <a:p>
            <a:pPr marL="0" marR="0" indent="0" algn="ctr" defTabSz="914400" rtl="0" eaLnBrk="1" fontAlgn="auto" latinLnBrk="0" hangingPunct="1">
              <a:lnSpc>
                <a:spcPct val="100000"/>
              </a:lnSpc>
              <a:spcBef>
                <a:spcPts val="0"/>
              </a:spcBef>
              <a:spcAft>
                <a:spcPts val="0"/>
              </a:spcAft>
              <a:buClrTx/>
              <a:buSzTx/>
              <a:buFontTx/>
              <a:buNone/>
              <a:tabLst/>
              <a:defRPr/>
            </a:pPr>
            <a:endParaRPr lang="sv-SE" b="0" dirty="0">
              <a:solidFill>
                <a:schemeClr val="bg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sv-SE" b="0" err="1">
                <a:solidFill>
                  <a:schemeClr val="bg1"/>
                </a:solidFill>
              </a:rPr>
              <a:t>Sundiata</a:t>
            </a:r>
            <a:r>
              <a:rPr lang="sv-SE" b="0" dirty="0">
                <a:solidFill>
                  <a:schemeClr val="bg1"/>
                </a:solidFill>
              </a:rPr>
              <a:t> Owens, Elitansvarig i Ledningsgruppen för flaggfotboll</a:t>
            </a:r>
          </a:p>
          <a:p>
            <a:pPr marL="0" marR="0" indent="0" algn="ctr" defTabSz="914400" rtl="0" eaLnBrk="1" fontAlgn="auto" latinLnBrk="0" hangingPunct="1">
              <a:lnSpc>
                <a:spcPct val="100000"/>
              </a:lnSpc>
              <a:spcBef>
                <a:spcPts val="0"/>
              </a:spcBef>
              <a:spcAft>
                <a:spcPts val="0"/>
              </a:spcAft>
              <a:buClrTx/>
              <a:buSzTx/>
              <a:buFontTx/>
              <a:buNone/>
              <a:tabLst/>
              <a:defRPr/>
            </a:pPr>
            <a:endParaRPr lang="sv-SE" b="0" dirty="0">
              <a:solidFill>
                <a:schemeClr val="bg1"/>
              </a:solidFill>
            </a:endParaRPr>
          </a:p>
        </p:txBody>
      </p:sp>
    </p:spTree>
    <p:extLst>
      <p:ext uri="{BB962C8B-B14F-4D97-AF65-F5344CB8AC3E}">
        <p14:creationId xmlns:p14="http://schemas.microsoft.com/office/powerpoint/2010/main" val="1092033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9DCB84-FBE4-B741-9E7C-B945A8BF692F}"/>
              </a:ext>
            </a:extLst>
          </p:cNvPr>
          <p:cNvSpPr>
            <a:spLocks noGrp="1"/>
          </p:cNvSpPr>
          <p:nvPr>
            <p:ph type="title"/>
          </p:nvPr>
        </p:nvSpPr>
        <p:spPr/>
        <p:txBody>
          <a:bodyPr/>
          <a:lstStyle/>
          <a:p>
            <a:r>
              <a:rPr lang="sv-SE" dirty="0">
                <a:latin typeface="IBM Plex Sans"/>
                <a:ea typeface="Inter"/>
              </a:rPr>
              <a:t>Snabbhet: 10 &amp; 40 yard sprint</a:t>
            </a:r>
            <a:endParaRPr lang="sv-SE" dirty="0"/>
          </a:p>
        </p:txBody>
      </p:sp>
      <p:sp>
        <p:nvSpPr>
          <p:cNvPr id="3" name="Platshållare för innehåll 2">
            <a:extLst>
              <a:ext uri="{FF2B5EF4-FFF2-40B4-BE49-F238E27FC236}">
                <a16:creationId xmlns:a16="http://schemas.microsoft.com/office/drawing/2014/main" id="{AD52DCF8-728E-8D44-846A-73E7F5F42FAC}"/>
              </a:ext>
            </a:extLst>
          </p:cNvPr>
          <p:cNvSpPr>
            <a:spLocks noGrp="1"/>
          </p:cNvSpPr>
          <p:nvPr>
            <p:ph sz="half" idx="1"/>
          </p:nvPr>
        </p:nvSpPr>
        <p:spPr/>
        <p:txBody>
          <a:bodyPr vert="horz" lIns="91440" tIns="45720" rIns="91440" bIns="45720" rtlCol="0" anchor="t">
            <a:noAutofit/>
          </a:bodyPr>
          <a:lstStyle/>
          <a:p>
            <a:pPr marL="0" indent="0">
              <a:buNone/>
            </a:pPr>
            <a:r>
              <a:rPr lang="sv-SE" sz="1400" b="1" dirty="0"/>
              <a:t>Utförande av testet</a:t>
            </a:r>
          </a:p>
          <a:p>
            <a:pPr marL="0" indent="0">
              <a:lnSpc>
                <a:spcPct val="100000"/>
              </a:lnSpc>
              <a:buNone/>
            </a:pPr>
            <a:r>
              <a:rPr lang="sv" sz="1000" dirty="0">
                <a:latin typeface="IBM Plex Sans"/>
                <a:ea typeface="Inter"/>
              </a:rPr>
              <a:t>Idrottaren springer från en linje till en annan 40 yards bort. Vid 10 yard finns en markering. Testet filmas och tiden avgörs genom att se på videon hur lång tid det var mellan första rörelse och passerande av 10 och 40 yards linje. Idrottaren måste vara helt stilla minst 1 sekund innan start. Tiden mäts från första rörelsen, även om den sker bakåt. Testet kan även genomföras via att tider mäts med laser.</a:t>
            </a:r>
            <a:endParaRPr lang="sv-SE" dirty="0"/>
          </a:p>
          <a:p>
            <a:pPr marL="0" indent="0">
              <a:lnSpc>
                <a:spcPct val="100000"/>
              </a:lnSpc>
              <a:buNone/>
            </a:pPr>
            <a:r>
              <a:rPr lang="sv-SE" sz="1400" b="1" dirty="0"/>
              <a:t>Varför testas detta moment?</a:t>
            </a:r>
          </a:p>
          <a:p>
            <a:pPr marL="0" indent="0">
              <a:lnSpc>
                <a:spcPct val="100000"/>
              </a:lnSpc>
              <a:buNone/>
            </a:pPr>
            <a:r>
              <a:rPr lang="sv" sz="1000" dirty="0">
                <a:latin typeface="IBM Plex Sans"/>
                <a:ea typeface="Inter"/>
              </a:rPr>
              <a:t>10 &amp; 40 yard sprint mäts i samma lopp och mäter linjär acceleration och toppfart. .</a:t>
            </a:r>
            <a:endParaRPr lang="sv-SE" sz="1400" dirty="0"/>
          </a:p>
          <a:p>
            <a:pPr marL="0" indent="0">
              <a:buNone/>
            </a:pPr>
            <a:r>
              <a:rPr lang="sv-SE" sz="1400" b="1" dirty="0"/>
              <a:t>Filminstruktioner</a:t>
            </a:r>
          </a:p>
          <a:p>
            <a:pPr marL="0" indent="0">
              <a:lnSpc>
                <a:spcPct val="100000"/>
              </a:lnSpc>
              <a:buNone/>
            </a:pPr>
            <a:r>
              <a:rPr lang="sv-SE" sz="1100" dirty="0">
                <a:latin typeface="IBM Plex Sans"/>
                <a:ea typeface="Inter"/>
              </a:rPr>
              <a:t>Kameran ska filma från en markposition (golvet) samt från sidan och då placerad utifrån sidan av låret. Viktigt att hela kroppen syns i bild genom hela testet. All videofilmning ska ske i formatet 16:9.</a:t>
            </a:r>
            <a:endParaRPr lang="sv-SE" dirty="0"/>
          </a:p>
        </p:txBody>
      </p:sp>
      <p:pic>
        <p:nvPicPr>
          <p:cNvPr id="5" name="10 &amp; 40 yrd">
            <a:hlinkClick r:id="" action="ppaction://media"/>
            <a:extLst>
              <a:ext uri="{FF2B5EF4-FFF2-40B4-BE49-F238E27FC236}">
                <a16:creationId xmlns:a16="http://schemas.microsoft.com/office/drawing/2014/main" id="{21A3898C-D7BF-8B6F-D50F-3A89EFF5C6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643" y="1440627"/>
            <a:ext cx="4998334" cy="2857861"/>
          </a:xfrm>
          <a:prstGeom prst="rect">
            <a:avLst/>
          </a:prstGeom>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83263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9DCB84-FBE4-B741-9E7C-B945A8BF692F}"/>
              </a:ext>
            </a:extLst>
          </p:cNvPr>
          <p:cNvSpPr>
            <a:spLocks noGrp="1"/>
          </p:cNvSpPr>
          <p:nvPr>
            <p:ph type="title"/>
          </p:nvPr>
        </p:nvSpPr>
        <p:spPr/>
        <p:txBody>
          <a:bodyPr/>
          <a:lstStyle/>
          <a:p>
            <a:r>
              <a:rPr lang="sv-SE" dirty="0">
                <a:latin typeface="IBM Plex Sans"/>
                <a:ea typeface="Inter"/>
              </a:rPr>
              <a:t>Snabbhet: 3-cone (L-drill)</a:t>
            </a:r>
            <a:endParaRPr lang="sv-SE" dirty="0"/>
          </a:p>
        </p:txBody>
      </p:sp>
      <p:sp>
        <p:nvSpPr>
          <p:cNvPr id="3" name="Platshållare för innehåll 2">
            <a:extLst>
              <a:ext uri="{FF2B5EF4-FFF2-40B4-BE49-F238E27FC236}">
                <a16:creationId xmlns:a16="http://schemas.microsoft.com/office/drawing/2014/main" id="{AD52DCF8-728E-8D44-846A-73E7F5F42FAC}"/>
              </a:ext>
            </a:extLst>
          </p:cNvPr>
          <p:cNvSpPr>
            <a:spLocks noGrp="1"/>
          </p:cNvSpPr>
          <p:nvPr>
            <p:ph sz="half" idx="1"/>
          </p:nvPr>
        </p:nvSpPr>
        <p:spPr/>
        <p:txBody>
          <a:bodyPr vert="horz" lIns="91440" tIns="45720" rIns="91440" bIns="45720" rtlCol="0" anchor="t">
            <a:noAutofit/>
          </a:bodyPr>
          <a:lstStyle/>
          <a:p>
            <a:pPr marL="0" indent="0">
              <a:buNone/>
            </a:pPr>
            <a:r>
              <a:rPr lang="sv-SE" sz="1400" b="1" dirty="0"/>
              <a:t>Utförande av testet</a:t>
            </a:r>
          </a:p>
          <a:p>
            <a:pPr marL="0" indent="0">
              <a:lnSpc>
                <a:spcPct val="100000"/>
              </a:lnSpc>
              <a:buNone/>
            </a:pPr>
            <a:r>
              <a:rPr lang="sv" sz="1000" dirty="0">
                <a:latin typeface="IBM Plex Sans"/>
                <a:ea typeface="Inter"/>
              </a:rPr>
              <a:t>Tre koner placeras 5 yards ifrån varandra och formar ett upp-och-nervänt L med riktning åt höger. Idrottaren startar med en hand i marken bakom startkonan och måste vara helt stilla i minst 1 sekund innan start. Tiden mäts från första rörelsen, även om den sker bakåt. Idrottare ska sedan springa och nuddamittenkonan och sedan springa tillbaka och nudda startkonan. Därefter ska idrottaren runda mittenkonan, springa ett vänstervarv runt den tredje konan för att sedan runda mittenkonan. Idrottaren avslutar övningen genom att passera startlinjen.</a:t>
            </a:r>
            <a:endParaRPr lang="sv-SE" dirty="0"/>
          </a:p>
          <a:p>
            <a:pPr marL="0" indent="0">
              <a:lnSpc>
                <a:spcPct val="100000"/>
              </a:lnSpc>
              <a:buNone/>
            </a:pPr>
            <a:r>
              <a:rPr lang="sv-SE" sz="1400" b="1" dirty="0"/>
              <a:t>Varför testas detta moment?</a:t>
            </a:r>
          </a:p>
          <a:p>
            <a:pPr marL="0" indent="0">
              <a:lnSpc>
                <a:spcPct val="100000"/>
              </a:lnSpc>
              <a:buNone/>
            </a:pPr>
            <a:r>
              <a:rPr lang="sv" sz="1000" dirty="0">
                <a:latin typeface="IBM Plex Sans"/>
                <a:ea typeface="Inter"/>
              </a:rPr>
              <a:t>3-cone drill är en enorm utmaning på rörlighet, kraftutveckling, riktningsförändring och koordination. 3-cone drill kommer att visa om atleten klarar av ett </a:t>
            </a:r>
            <a:r>
              <a:rPr lang="sv" sz="1000" dirty="0" err="1">
                <a:latin typeface="IBM Plex Sans"/>
                <a:ea typeface="Inter"/>
              </a:rPr>
              <a:t>enbensarbete</a:t>
            </a:r>
            <a:r>
              <a:rPr lang="sv" sz="1000" dirty="0">
                <a:latin typeface="IBM Plex Sans"/>
                <a:ea typeface="Inter"/>
              </a:rPr>
              <a:t> tillsammans med rörlighet och balans/koordination</a:t>
            </a:r>
            <a:endParaRPr lang="sv-SE" sz="1400" dirty="0"/>
          </a:p>
          <a:p>
            <a:pPr marL="0" indent="0">
              <a:buNone/>
            </a:pPr>
            <a:r>
              <a:rPr lang="sv-SE" sz="1400" b="1" dirty="0"/>
              <a:t>Filminstruktioner</a:t>
            </a:r>
          </a:p>
          <a:p>
            <a:pPr marL="0" indent="0">
              <a:lnSpc>
                <a:spcPct val="100000"/>
              </a:lnSpc>
              <a:buNone/>
            </a:pPr>
            <a:r>
              <a:rPr lang="sv-SE" sz="1100" dirty="0">
                <a:latin typeface="IBM Plex Sans"/>
                <a:ea typeface="Inter"/>
              </a:rPr>
              <a:t>Kameran ska filma från huvudnivå samt från sidan. Viktigt att hela momentet syns i bild genom hela testet. All videofilmning ska ske i formatet 16:9.</a:t>
            </a:r>
            <a:endParaRPr lang="sv-SE" dirty="0">
              <a:latin typeface="IBM Plex Sans"/>
              <a:ea typeface="Inter"/>
            </a:endParaRPr>
          </a:p>
          <a:p>
            <a:pPr marL="0" indent="0">
              <a:lnSpc>
                <a:spcPct val="100000"/>
              </a:lnSpc>
              <a:buNone/>
            </a:pPr>
            <a:endParaRPr lang="sv-SE" sz="1100" dirty="0"/>
          </a:p>
        </p:txBody>
      </p:sp>
      <p:pic>
        <p:nvPicPr>
          <p:cNvPr id="4" name="3-cone (1)">
            <a:hlinkClick r:id="" action="ppaction://media"/>
            <a:extLst>
              <a:ext uri="{FF2B5EF4-FFF2-40B4-BE49-F238E27FC236}">
                <a16:creationId xmlns:a16="http://schemas.microsoft.com/office/drawing/2014/main" id="{A0867776-77FB-F739-AB4C-679CD259CA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643" y="1440627"/>
            <a:ext cx="4998334" cy="2809633"/>
          </a:xfrm>
          <a:prstGeom prst="rect">
            <a:avLst/>
          </a:prstGeom>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275337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9DCB84-FBE4-B741-9E7C-B945A8BF692F}"/>
              </a:ext>
            </a:extLst>
          </p:cNvPr>
          <p:cNvSpPr>
            <a:spLocks noGrp="1"/>
          </p:cNvSpPr>
          <p:nvPr>
            <p:ph type="title"/>
          </p:nvPr>
        </p:nvSpPr>
        <p:spPr/>
        <p:txBody>
          <a:bodyPr/>
          <a:lstStyle/>
          <a:p>
            <a:r>
              <a:rPr lang="sv-SE" dirty="0">
                <a:latin typeface="IBM Plex Sans"/>
                <a:ea typeface="Inter"/>
              </a:rPr>
              <a:t>Snabbhet: </a:t>
            </a:r>
            <a:r>
              <a:rPr lang="sv-SE" dirty="0" err="1">
                <a:latin typeface="IBM Plex Sans"/>
                <a:ea typeface="Inter"/>
              </a:rPr>
              <a:t>Shuttle</a:t>
            </a:r>
            <a:r>
              <a:rPr lang="sv-SE" dirty="0">
                <a:latin typeface="IBM Plex Sans"/>
                <a:ea typeface="Inter"/>
              </a:rPr>
              <a:t> drill (Pro agility)</a:t>
            </a:r>
            <a:endParaRPr lang="sv-SE" dirty="0"/>
          </a:p>
        </p:txBody>
      </p:sp>
      <p:sp>
        <p:nvSpPr>
          <p:cNvPr id="3" name="Platshållare för innehåll 2">
            <a:extLst>
              <a:ext uri="{FF2B5EF4-FFF2-40B4-BE49-F238E27FC236}">
                <a16:creationId xmlns:a16="http://schemas.microsoft.com/office/drawing/2014/main" id="{AD52DCF8-728E-8D44-846A-73E7F5F42FAC}"/>
              </a:ext>
            </a:extLst>
          </p:cNvPr>
          <p:cNvSpPr>
            <a:spLocks noGrp="1"/>
          </p:cNvSpPr>
          <p:nvPr>
            <p:ph sz="half" idx="1"/>
          </p:nvPr>
        </p:nvSpPr>
        <p:spPr/>
        <p:txBody>
          <a:bodyPr vert="horz" lIns="91440" tIns="45720" rIns="91440" bIns="45720" rtlCol="0" anchor="t">
            <a:noAutofit/>
          </a:bodyPr>
          <a:lstStyle/>
          <a:p>
            <a:pPr marL="0" indent="0">
              <a:buNone/>
            </a:pPr>
            <a:r>
              <a:rPr lang="sv-SE" sz="1400" b="1" dirty="0"/>
              <a:t>Utförande av testet</a:t>
            </a:r>
          </a:p>
          <a:p>
            <a:pPr marL="0" indent="0">
              <a:lnSpc>
                <a:spcPct val="100000"/>
              </a:lnSpc>
              <a:buNone/>
            </a:pPr>
            <a:r>
              <a:rPr lang="sv" sz="1000" dirty="0">
                <a:latin typeface="IBM Plex Sans"/>
                <a:ea typeface="Inter"/>
              </a:rPr>
              <a:t>Tre koner/linjer placeras 5 yards ifrån varandra på en rak linje. Idrottaren börjar med en hand i marken på start/mållinjen med en fot på vardera sida. Om idrottaren vill börja springa till linjen på höger sida måste höger hand vara i marken. Vid egen start springer idrottaren så fort som möjligt till en av linjerna som är 5 yards bort och vid rör den med samma hand som var i marken till att börja med. Idrottaren vänder sedan så fort som möjligt och springer sedan i full fart till linjen som nu är 10 yards bort och rör linjen med samma hand som tidigare. Idrottaren avslutar med att vända så fort som möjligt och springer förbi start/mållinjen.</a:t>
            </a:r>
            <a:endParaRPr lang="sv-SE" dirty="0"/>
          </a:p>
          <a:p>
            <a:pPr marL="0" indent="0">
              <a:lnSpc>
                <a:spcPct val="100000"/>
              </a:lnSpc>
              <a:buNone/>
            </a:pPr>
            <a:r>
              <a:rPr lang="sv-SE" sz="1400" b="1" dirty="0"/>
              <a:t>Varför testas detta moment?</a:t>
            </a:r>
          </a:p>
          <a:p>
            <a:pPr marL="0" indent="0">
              <a:lnSpc>
                <a:spcPct val="100000"/>
              </a:lnSpc>
              <a:buNone/>
            </a:pPr>
            <a:r>
              <a:rPr lang="sv" sz="1000" dirty="0" err="1">
                <a:latin typeface="IBM Plex Sans"/>
                <a:ea typeface="Inter"/>
              </a:rPr>
              <a:t>Shuttle</a:t>
            </a:r>
            <a:r>
              <a:rPr lang="sv" sz="1000" dirty="0">
                <a:latin typeface="IBM Plex Sans"/>
                <a:ea typeface="Inter"/>
              </a:rPr>
              <a:t> drill är en enorm utmaning på rörlighet, kraftutveckling, riktningsförändring och koordination. </a:t>
            </a:r>
            <a:r>
              <a:rPr lang="sv" sz="1000" dirty="0" err="1">
                <a:latin typeface="IBM Plex Sans"/>
                <a:ea typeface="Inter"/>
              </a:rPr>
              <a:t>Shuttle</a:t>
            </a:r>
            <a:r>
              <a:rPr lang="sv" sz="1000" dirty="0">
                <a:latin typeface="IBM Plex Sans"/>
                <a:ea typeface="Inter"/>
              </a:rPr>
              <a:t> drill kommer att visa om atleten klarar av ett </a:t>
            </a:r>
            <a:r>
              <a:rPr lang="sv" sz="1000" dirty="0" err="1">
                <a:latin typeface="IBM Plex Sans"/>
                <a:ea typeface="Inter"/>
              </a:rPr>
              <a:t>enbensarbete</a:t>
            </a:r>
            <a:r>
              <a:rPr lang="sv" sz="1000" dirty="0">
                <a:latin typeface="IBM Plex Sans"/>
                <a:ea typeface="Inter"/>
              </a:rPr>
              <a:t> tillsammans med rörlighet och balans/koordination</a:t>
            </a:r>
            <a:endParaRPr lang="sv-SE" sz="1400" dirty="0"/>
          </a:p>
          <a:p>
            <a:pPr marL="0" indent="0">
              <a:buNone/>
            </a:pPr>
            <a:r>
              <a:rPr lang="sv-SE" sz="1400" b="1" dirty="0"/>
              <a:t>Filminstruktioner</a:t>
            </a:r>
          </a:p>
          <a:p>
            <a:pPr marL="0" indent="0">
              <a:lnSpc>
                <a:spcPct val="100000"/>
              </a:lnSpc>
              <a:buNone/>
            </a:pPr>
            <a:r>
              <a:rPr lang="sv-SE" sz="1100" dirty="0">
                <a:latin typeface="IBM Plex Sans"/>
                <a:ea typeface="Inter"/>
              </a:rPr>
              <a:t>Kameran ska filma från huvudnivå samt från sidan. Viktigt att hela momentet syns i bild genom hela testet. All videofilmning ska ske i formatet 16:9.</a:t>
            </a:r>
            <a:endParaRPr lang="sv-SE" dirty="0">
              <a:latin typeface="IBM Plex Sans"/>
              <a:ea typeface="Inter"/>
            </a:endParaRPr>
          </a:p>
          <a:p>
            <a:pPr marL="0" indent="0">
              <a:lnSpc>
                <a:spcPct val="100000"/>
              </a:lnSpc>
              <a:buNone/>
            </a:pPr>
            <a:endParaRPr lang="sv-SE" sz="1100" dirty="0"/>
          </a:p>
        </p:txBody>
      </p:sp>
      <p:pic>
        <p:nvPicPr>
          <p:cNvPr id="4" name="Pro agility (1)">
            <a:hlinkClick r:id="" action="ppaction://media"/>
            <a:extLst>
              <a:ext uri="{FF2B5EF4-FFF2-40B4-BE49-F238E27FC236}">
                <a16:creationId xmlns:a16="http://schemas.microsoft.com/office/drawing/2014/main" id="{63C5B57D-546C-009B-3B55-3895582606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643" y="1440627"/>
            <a:ext cx="4998334" cy="2809633"/>
          </a:xfrm>
          <a:prstGeom prst="rect">
            <a:avLst/>
          </a:prstGeom>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181699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741CFC3-9E61-0E71-8298-4B6A62DCD28F}"/>
              </a:ext>
            </a:extLst>
          </p:cNvPr>
          <p:cNvPicPr>
            <a:picLocks noChangeAspect="1"/>
          </p:cNvPicPr>
          <p:nvPr/>
        </p:nvPicPr>
        <p:blipFill>
          <a:blip r:embed="rId2"/>
          <a:srcRect t="3780" b="3780"/>
          <a:stretch/>
        </p:blipFill>
        <p:spPr>
          <a:xfrm>
            <a:off x="0" y="0"/>
            <a:ext cx="12192000" cy="6858000"/>
          </a:xfrm>
          <a:prstGeom prst="rect">
            <a:avLst/>
          </a:prstGeom>
        </p:spPr>
      </p:pic>
      <p:sp>
        <p:nvSpPr>
          <p:cNvPr id="3" name="Rubrik 2">
            <a:extLst>
              <a:ext uri="{FF2B5EF4-FFF2-40B4-BE49-F238E27FC236}">
                <a16:creationId xmlns:a16="http://schemas.microsoft.com/office/drawing/2014/main" id="{275A6897-A6DF-E442-A6F7-AC6768F488A1}"/>
              </a:ext>
            </a:extLst>
          </p:cNvPr>
          <p:cNvSpPr>
            <a:spLocks noGrp="1"/>
          </p:cNvSpPr>
          <p:nvPr>
            <p:ph type="ctrTitle"/>
          </p:nvPr>
        </p:nvSpPr>
        <p:spPr/>
        <p:txBody>
          <a:bodyPr/>
          <a:lstStyle/>
          <a:p>
            <a:r>
              <a:rPr lang="sv-SE" dirty="0"/>
              <a:t>D. Explosivitet</a:t>
            </a:r>
          </a:p>
        </p:txBody>
      </p:sp>
    </p:spTree>
    <p:extLst>
      <p:ext uri="{BB962C8B-B14F-4D97-AF65-F5344CB8AC3E}">
        <p14:creationId xmlns:p14="http://schemas.microsoft.com/office/powerpoint/2010/main" val="3530629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9DCB84-FBE4-B741-9E7C-B945A8BF692F}"/>
              </a:ext>
            </a:extLst>
          </p:cNvPr>
          <p:cNvSpPr>
            <a:spLocks noGrp="1"/>
          </p:cNvSpPr>
          <p:nvPr>
            <p:ph type="title"/>
          </p:nvPr>
        </p:nvSpPr>
        <p:spPr/>
        <p:txBody>
          <a:bodyPr/>
          <a:lstStyle/>
          <a:p>
            <a:r>
              <a:rPr lang="sv-SE" dirty="0">
                <a:latin typeface="IBM Plex Sans"/>
                <a:ea typeface="Inter"/>
              </a:rPr>
              <a:t>Explosivitet: Broad </a:t>
            </a:r>
            <a:r>
              <a:rPr lang="sv-SE" dirty="0" err="1">
                <a:latin typeface="IBM Plex Sans"/>
                <a:ea typeface="Inter"/>
              </a:rPr>
              <a:t>jump</a:t>
            </a:r>
            <a:endParaRPr lang="sv-SE" dirty="0" err="1"/>
          </a:p>
        </p:txBody>
      </p:sp>
      <p:sp>
        <p:nvSpPr>
          <p:cNvPr id="3" name="Platshållare för innehåll 2">
            <a:extLst>
              <a:ext uri="{FF2B5EF4-FFF2-40B4-BE49-F238E27FC236}">
                <a16:creationId xmlns:a16="http://schemas.microsoft.com/office/drawing/2014/main" id="{AD52DCF8-728E-8D44-846A-73E7F5F42FAC}"/>
              </a:ext>
            </a:extLst>
          </p:cNvPr>
          <p:cNvSpPr>
            <a:spLocks noGrp="1"/>
          </p:cNvSpPr>
          <p:nvPr>
            <p:ph sz="half" idx="1"/>
          </p:nvPr>
        </p:nvSpPr>
        <p:spPr/>
        <p:txBody>
          <a:bodyPr vert="horz" lIns="91440" tIns="45720" rIns="91440" bIns="45720" rtlCol="0" anchor="t">
            <a:noAutofit/>
          </a:bodyPr>
          <a:lstStyle/>
          <a:p>
            <a:pPr marL="0" indent="0">
              <a:buNone/>
            </a:pPr>
            <a:r>
              <a:rPr lang="sv-SE" sz="1400" b="1" dirty="0"/>
              <a:t>Utförande av testet</a:t>
            </a:r>
          </a:p>
          <a:p>
            <a:pPr marL="0" indent="0">
              <a:lnSpc>
                <a:spcPct val="100000"/>
              </a:lnSpc>
              <a:buNone/>
            </a:pPr>
            <a:r>
              <a:rPr lang="sv" sz="1000" dirty="0">
                <a:latin typeface="IBM Plex Sans"/>
                <a:ea typeface="Inter"/>
              </a:rPr>
              <a:t>Idrottaren står vid en markerad linje på marken med fötterna ungefär axelbrett isär. Idrottaren får böja på knäna samt svinga med armarna för att bygga </a:t>
            </a:r>
            <a:r>
              <a:rPr lang="sv" sz="1000" dirty="0" err="1">
                <a:latin typeface="IBM Plex Sans"/>
                <a:ea typeface="Inter"/>
              </a:rPr>
              <a:t>momentum</a:t>
            </a:r>
            <a:r>
              <a:rPr lang="sv" sz="1000" dirty="0">
                <a:latin typeface="IBM Plex Sans"/>
                <a:ea typeface="Inter"/>
              </a:rPr>
              <a:t>. Hoppet ska ske jämfota. Om idrottaren vid landning faller bakåt eller på annat sätt inte kan bibehålla balansen ska försöket göras om. Testet mäts från den markerade linjen till den häl som landar närmast linjen. Händerna får inte vidröra marken som stöd för idrottaren i något moment.</a:t>
            </a:r>
            <a:endParaRPr lang="sv-SE" dirty="0">
              <a:latin typeface="IBM Plex Sans"/>
              <a:ea typeface="Inter"/>
            </a:endParaRPr>
          </a:p>
          <a:p>
            <a:pPr marL="0" indent="0">
              <a:lnSpc>
                <a:spcPct val="100000"/>
              </a:lnSpc>
              <a:buNone/>
            </a:pPr>
            <a:r>
              <a:rPr lang="sv-SE" sz="1400" b="1" dirty="0">
                <a:latin typeface="IBM Plex Sans"/>
                <a:ea typeface="Inter"/>
              </a:rPr>
              <a:t>Varför testas detta moment?</a:t>
            </a:r>
            <a:endParaRPr lang="sv-SE" dirty="0">
              <a:latin typeface="IBM Plex Sans"/>
              <a:ea typeface="Inter"/>
            </a:endParaRPr>
          </a:p>
          <a:p>
            <a:pPr marL="0" indent="0">
              <a:lnSpc>
                <a:spcPct val="100000"/>
              </a:lnSpc>
              <a:buNone/>
            </a:pPr>
            <a:r>
              <a:rPr lang="sv" sz="1000" dirty="0">
                <a:latin typeface="IBM Plex Sans"/>
                <a:ea typeface="Inter"/>
              </a:rPr>
              <a:t>Broad </a:t>
            </a:r>
            <a:r>
              <a:rPr lang="sv" sz="1000" dirty="0" err="1">
                <a:latin typeface="IBM Plex Sans"/>
                <a:ea typeface="Inter"/>
              </a:rPr>
              <a:t>jump</a:t>
            </a:r>
            <a:r>
              <a:rPr lang="sv" sz="1000" dirty="0">
                <a:latin typeface="IBM Plex Sans"/>
                <a:ea typeface="Inter"/>
              </a:rPr>
              <a:t> är kraftutfall med egen kroppsvikt och hur väl idrottaren kan konvertera den horisontellt.</a:t>
            </a:r>
            <a:endParaRPr lang="sv-SE" dirty="0"/>
          </a:p>
          <a:p>
            <a:pPr marL="0" indent="0">
              <a:buNone/>
            </a:pPr>
            <a:r>
              <a:rPr lang="sv-SE" sz="1400" b="1" dirty="0"/>
              <a:t>Filminstruktioner</a:t>
            </a:r>
          </a:p>
          <a:p>
            <a:pPr marL="0" indent="0">
              <a:lnSpc>
                <a:spcPct val="100000"/>
              </a:lnSpc>
              <a:buNone/>
            </a:pPr>
            <a:r>
              <a:rPr lang="sv-SE" sz="1100" dirty="0">
                <a:latin typeface="IBM Plex Sans"/>
                <a:ea typeface="Inter"/>
              </a:rPr>
              <a:t>Kameran ska filma från huvudnivå samt från sidan. Viktigt att hela momentet syns i bild genom hela testet. All videofilmning ska ske i formatet 16:9.</a:t>
            </a:r>
            <a:endParaRPr lang="sv-SE" dirty="0">
              <a:latin typeface="IBM Plex Sans"/>
              <a:ea typeface="Inter"/>
            </a:endParaRPr>
          </a:p>
          <a:p>
            <a:pPr marL="0" indent="0">
              <a:lnSpc>
                <a:spcPct val="100000"/>
              </a:lnSpc>
              <a:buNone/>
            </a:pPr>
            <a:endParaRPr lang="sv-SE" sz="1100" dirty="0"/>
          </a:p>
        </p:txBody>
      </p:sp>
      <p:pic>
        <p:nvPicPr>
          <p:cNvPr id="4" name="Broad jump">
            <a:hlinkClick r:id="" action="ppaction://media"/>
            <a:extLst>
              <a:ext uri="{FF2B5EF4-FFF2-40B4-BE49-F238E27FC236}">
                <a16:creationId xmlns:a16="http://schemas.microsoft.com/office/drawing/2014/main" id="{3D8B09DE-12F1-59C5-D77E-F6EFB5B53F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643" y="1440627"/>
            <a:ext cx="4998334" cy="2809633"/>
          </a:xfrm>
          <a:prstGeom prst="rect">
            <a:avLst/>
          </a:prstGeom>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215350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9DCB84-FBE4-B741-9E7C-B945A8BF692F}"/>
              </a:ext>
            </a:extLst>
          </p:cNvPr>
          <p:cNvSpPr>
            <a:spLocks noGrp="1"/>
          </p:cNvSpPr>
          <p:nvPr>
            <p:ph type="title"/>
          </p:nvPr>
        </p:nvSpPr>
        <p:spPr/>
        <p:txBody>
          <a:bodyPr/>
          <a:lstStyle/>
          <a:p>
            <a:r>
              <a:rPr lang="sv-SE">
                <a:latin typeface="IBM Plex Sans"/>
                <a:ea typeface="Inter"/>
              </a:rPr>
              <a:t>Explosivitet: </a:t>
            </a:r>
            <a:r>
              <a:rPr lang="sv-SE" err="1">
                <a:latin typeface="IBM Plex Sans"/>
                <a:ea typeface="Inter"/>
              </a:rPr>
              <a:t>Counter</a:t>
            </a:r>
            <a:r>
              <a:rPr lang="sv-SE">
                <a:latin typeface="IBM Plex Sans"/>
                <a:ea typeface="Inter"/>
              </a:rPr>
              <a:t> </a:t>
            </a:r>
            <a:r>
              <a:rPr lang="sv-SE" err="1">
                <a:latin typeface="IBM Plex Sans"/>
                <a:ea typeface="Inter"/>
              </a:rPr>
              <a:t>Movement</a:t>
            </a:r>
            <a:r>
              <a:rPr lang="sv-SE">
                <a:latin typeface="IBM Plex Sans"/>
                <a:ea typeface="Inter"/>
              </a:rPr>
              <a:t> </a:t>
            </a:r>
            <a:r>
              <a:rPr lang="sv-SE" err="1">
                <a:latin typeface="IBM Plex Sans"/>
                <a:ea typeface="Inter"/>
              </a:rPr>
              <a:t>Jump</a:t>
            </a:r>
            <a:r>
              <a:rPr lang="sv-SE">
                <a:latin typeface="IBM Plex Sans"/>
                <a:ea typeface="Inter"/>
              </a:rPr>
              <a:t> med Armpendling (CMJ-a)</a:t>
            </a:r>
          </a:p>
        </p:txBody>
      </p:sp>
      <p:sp>
        <p:nvSpPr>
          <p:cNvPr id="3" name="Platshållare för innehåll 2">
            <a:extLst>
              <a:ext uri="{FF2B5EF4-FFF2-40B4-BE49-F238E27FC236}">
                <a16:creationId xmlns:a16="http://schemas.microsoft.com/office/drawing/2014/main" id="{AD52DCF8-728E-8D44-846A-73E7F5F42FAC}"/>
              </a:ext>
            </a:extLst>
          </p:cNvPr>
          <p:cNvSpPr>
            <a:spLocks noGrp="1"/>
          </p:cNvSpPr>
          <p:nvPr>
            <p:ph sz="half" idx="1"/>
          </p:nvPr>
        </p:nvSpPr>
        <p:spPr/>
        <p:txBody>
          <a:bodyPr vert="horz" lIns="91440" tIns="45720" rIns="91440" bIns="45720" rtlCol="0" anchor="t">
            <a:noAutofit/>
          </a:bodyPr>
          <a:lstStyle/>
          <a:p>
            <a:pPr marL="0" indent="0">
              <a:buNone/>
            </a:pPr>
            <a:r>
              <a:rPr lang="sv-SE" sz="1400" b="1" dirty="0"/>
              <a:t>Utförande av testet</a:t>
            </a:r>
          </a:p>
          <a:p>
            <a:pPr marL="0" indent="0">
              <a:lnSpc>
                <a:spcPct val="100000"/>
              </a:lnSpc>
              <a:buNone/>
            </a:pPr>
            <a:r>
              <a:rPr lang="sv" sz="1000" dirty="0">
                <a:latin typeface="IBM Plex Sans"/>
                <a:ea typeface="Inter"/>
              </a:rPr>
              <a:t>Idrottaren står på marken med fötterna ungefär axelbrett isär. Idrottaren får böja på knäna samt svinga med armarna för att bygga </a:t>
            </a:r>
            <a:r>
              <a:rPr lang="sv" sz="1000" dirty="0" err="1">
                <a:latin typeface="IBM Plex Sans"/>
                <a:ea typeface="Inter"/>
              </a:rPr>
              <a:t>momentum</a:t>
            </a:r>
            <a:r>
              <a:rPr lang="sv" sz="1000" dirty="0">
                <a:latin typeface="IBM Plex Sans"/>
                <a:ea typeface="Inter"/>
              </a:rPr>
              <a:t>. Testet blir godkänt om idrottaren, har sträckta ben i luften, landar med raka ben på tårna med efterhopp. Det som mäts är tiden från det att fötterna lämnat underlaget till dess att de nuddar igen, testet går ut på att befinna sig i luften så lång tid som möjligt.</a:t>
            </a:r>
            <a:endParaRPr lang="sv-SE" dirty="0"/>
          </a:p>
          <a:p>
            <a:pPr marL="0" indent="0">
              <a:lnSpc>
                <a:spcPct val="100000"/>
              </a:lnSpc>
              <a:buNone/>
            </a:pPr>
            <a:r>
              <a:rPr lang="sv-SE" sz="1400" b="1" dirty="0"/>
              <a:t>Varför testas detta moment?</a:t>
            </a:r>
          </a:p>
          <a:p>
            <a:pPr marL="0" indent="0">
              <a:lnSpc>
                <a:spcPct val="100000"/>
              </a:lnSpc>
              <a:buNone/>
            </a:pPr>
            <a:r>
              <a:rPr lang="sv" sz="1000" dirty="0" err="1">
                <a:latin typeface="IBM Plex Sans"/>
                <a:ea typeface="Inter"/>
              </a:rPr>
              <a:t>CMJa</a:t>
            </a:r>
            <a:r>
              <a:rPr lang="sv" sz="1000" dirty="0">
                <a:latin typeface="IBM Plex Sans"/>
                <a:ea typeface="Inter"/>
              </a:rPr>
              <a:t> (vertikalhopp med armswing) är ett koordinations-/</a:t>
            </a:r>
            <a:r>
              <a:rPr lang="sv" sz="1000" dirty="0" err="1">
                <a:latin typeface="IBM Plex Sans"/>
                <a:ea typeface="Inter"/>
              </a:rPr>
              <a:t>krafttest</a:t>
            </a:r>
            <a:r>
              <a:rPr lang="sv" sz="1000" dirty="0">
                <a:latin typeface="IBM Plex Sans"/>
                <a:ea typeface="Inter"/>
              </a:rPr>
              <a:t> p.g.a. utmaningen att koordinera hela rörelsen och tajma in alla rörelser för att hoppa till maximal höjd.</a:t>
            </a:r>
            <a:endParaRPr lang="sv-SE" dirty="0"/>
          </a:p>
          <a:p>
            <a:pPr marL="0" indent="0">
              <a:buNone/>
            </a:pPr>
            <a:r>
              <a:rPr lang="sv-SE" sz="1400" b="1" dirty="0"/>
              <a:t>Filminstruktioner</a:t>
            </a:r>
          </a:p>
          <a:p>
            <a:pPr marL="0" indent="0">
              <a:lnSpc>
                <a:spcPct val="100000"/>
              </a:lnSpc>
              <a:buNone/>
            </a:pPr>
            <a:r>
              <a:rPr lang="sv-SE" sz="1100" dirty="0">
                <a:latin typeface="IBM Plex Sans"/>
                <a:ea typeface="Inter"/>
              </a:rPr>
              <a:t>Kameran ska filma från en markposition (golvet) samt rakt framifrån. Viktigt att hela kroppen syns i bild, men det är okej om överkroppen försvinner ur bild under hoppet. All videofilmning ska ske i formatet 16:9. För ett bättre resultat: filma i 60fps (</a:t>
            </a:r>
            <a:r>
              <a:rPr lang="sv-SE" sz="1100" dirty="0" err="1">
                <a:latin typeface="IBM Plex Sans"/>
                <a:ea typeface="Inter"/>
              </a:rPr>
              <a:t>frames</a:t>
            </a:r>
            <a:r>
              <a:rPr lang="sv-SE" sz="1100" dirty="0">
                <a:latin typeface="IBM Plex Sans"/>
                <a:ea typeface="Inter"/>
              </a:rPr>
              <a:t> per second).</a:t>
            </a:r>
            <a:endParaRPr lang="sv-SE" dirty="0"/>
          </a:p>
          <a:p>
            <a:pPr marL="0" indent="0">
              <a:lnSpc>
                <a:spcPct val="100000"/>
              </a:lnSpc>
              <a:buNone/>
            </a:pPr>
            <a:endParaRPr lang="sv-SE" sz="1100" dirty="0"/>
          </a:p>
        </p:txBody>
      </p:sp>
      <p:pic>
        <p:nvPicPr>
          <p:cNvPr id="8" name="CMJa (2)">
            <a:hlinkClick r:id="" action="ppaction://media"/>
            <a:extLst>
              <a:ext uri="{FF2B5EF4-FFF2-40B4-BE49-F238E27FC236}">
                <a16:creationId xmlns:a16="http://schemas.microsoft.com/office/drawing/2014/main" id="{BFC794A0-24F0-5869-6D50-D5050F099D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643" y="1440627"/>
            <a:ext cx="4998334" cy="2809633"/>
          </a:xfrm>
          <a:prstGeom prst="rect">
            <a:avLst/>
          </a:prstGeom>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386153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741CFC3-9E61-0E71-8298-4B6A62DCD28F}"/>
              </a:ext>
            </a:extLst>
          </p:cNvPr>
          <p:cNvPicPr>
            <a:picLocks noChangeAspect="1"/>
          </p:cNvPicPr>
          <p:nvPr/>
        </p:nvPicPr>
        <p:blipFill>
          <a:blip r:embed="rId2"/>
          <a:srcRect l="17184" r="17184"/>
          <a:stretch/>
        </p:blipFill>
        <p:spPr>
          <a:xfrm>
            <a:off x="0" y="0"/>
            <a:ext cx="12192000" cy="6858000"/>
          </a:xfrm>
          <a:prstGeom prst="rect">
            <a:avLst/>
          </a:prstGeom>
        </p:spPr>
      </p:pic>
      <p:sp>
        <p:nvSpPr>
          <p:cNvPr id="3" name="Rubrik 2">
            <a:extLst>
              <a:ext uri="{FF2B5EF4-FFF2-40B4-BE49-F238E27FC236}">
                <a16:creationId xmlns:a16="http://schemas.microsoft.com/office/drawing/2014/main" id="{275A6897-A6DF-E442-A6F7-AC6768F488A1}"/>
              </a:ext>
            </a:extLst>
          </p:cNvPr>
          <p:cNvSpPr>
            <a:spLocks noGrp="1"/>
          </p:cNvSpPr>
          <p:nvPr>
            <p:ph type="ctrTitle"/>
          </p:nvPr>
        </p:nvSpPr>
        <p:spPr/>
        <p:txBody>
          <a:bodyPr/>
          <a:lstStyle/>
          <a:p>
            <a:r>
              <a:rPr lang="sv-SE" dirty="0"/>
              <a:t>D. Styrka</a:t>
            </a:r>
          </a:p>
        </p:txBody>
      </p:sp>
    </p:spTree>
    <p:extLst>
      <p:ext uri="{BB962C8B-B14F-4D97-AF65-F5344CB8AC3E}">
        <p14:creationId xmlns:p14="http://schemas.microsoft.com/office/powerpoint/2010/main" val="4153983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9DCB84-FBE4-B741-9E7C-B945A8BF692F}"/>
              </a:ext>
            </a:extLst>
          </p:cNvPr>
          <p:cNvSpPr>
            <a:spLocks noGrp="1"/>
          </p:cNvSpPr>
          <p:nvPr>
            <p:ph type="title"/>
          </p:nvPr>
        </p:nvSpPr>
        <p:spPr/>
        <p:txBody>
          <a:bodyPr/>
          <a:lstStyle/>
          <a:p>
            <a:r>
              <a:rPr lang="sv-SE" dirty="0">
                <a:latin typeface="IBM Plex Sans"/>
                <a:ea typeface="Inter"/>
              </a:rPr>
              <a:t>Styrka: </a:t>
            </a:r>
            <a:r>
              <a:rPr lang="sv-SE" dirty="0" err="1">
                <a:latin typeface="IBM Plex Sans"/>
                <a:ea typeface="Inter"/>
              </a:rPr>
              <a:t>Squat</a:t>
            </a:r>
            <a:r>
              <a:rPr lang="sv-SE" dirty="0">
                <a:latin typeface="IBM Plex Sans"/>
                <a:ea typeface="Inter"/>
              </a:rPr>
              <a:t> – en repetition</a:t>
            </a:r>
          </a:p>
        </p:txBody>
      </p:sp>
      <p:sp>
        <p:nvSpPr>
          <p:cNvPr id="3" name="Platshållare för innehåll 2">
            <a:extLst>
              <a:ext uri="{FF2B5EF4-FFF2-40B4-BE49-F238E27FC236}">
                <a16:creationId xmlns:a16="http://schemas.microsoft.com/office/drawing/2014/main" id="{AD52DCF8-728E-8D44-846A-73E7F5F42FAC}"/>
              </a:ext>
            </a:extLst>
          </p:cNvPr>
          <p:cNvSpPr>
            <a:spLocks noGrp="1"/>
          </p:cNvSpPr>
          <p:nvPr>
            <p:ph sz="half" idx="1"/>
          </p:nvPr>
        </p:nvSpPr>
        <p:spPr/>
        <p:txBody>
          <a:bodyPr vert="horz" lIns="91440" tIns="45720" rIns="91440" bIns="45720" rtlCol="0" anchor="t">
            <a:noAutofit/>
          </a:bodyPr>
          <a:lstStyle/>
          <a:p>
            <a:pPr marL="0" indent="0">
              <a:buNone/>
            </a:pPr>
            <a:r>
              <a:rPr lang="sv-SE" sz="1400" b="1" dirty="0"/>
              <a:t>Utförande av testet</a:t>
            </a:r>
          </a:p>
          <a:p>
            <a:pPr marL="0" indent="0">
              <a:lnSpc>
                <a:spcPct val="100000"/>
              </a:lnSpc>
              <a:buNone/>
            </a:pPr>
            <a:r>
              <a:rPr lang="sv" sz="1000" dirty="0">
                <a:latin typeface="IBM Plex Sans"/>
                <a:ea typeface="Inter"/>
              </a:rPr>
              <a:t>Från stående med stången på axlarna och fötterna axelbrett isär ska idrottaren gå ned till en position där lårets ovansida ska vara minst parallell med golvet. Från detta läge ska benen åter sträckas och idrottaren ska återkomma till stående position. Felaktig lyftteknik kan ge upphov till skador, pga. felaktig belastning på ryggen..</a:t>
            </a:r>
            <a:endParaRPr lang="sv-SE" dirty="0"/>
          </a:p>
          <a:p>
            <a:pPr marL="0" indent="0">
              <a:lnSpc>
                <a:spcPct val="100000"/>
              </a:lnSpc>
              <a:buNone/>
            </a:pPr>
            <a:r>
              <a:rPr lang="sv-SE" sz="1400" b="1" dirty="0"/>
              <a:t>Varför testas detta moment?</a:t>
            </a:r>
          </a:p>
          <a:p>
            <a:pPr marL="0" indent="0">
              <a:lnSpc>
                <a:spcPct val="100000"/>
              </a:lnSpc>
              <a:buNone/>
            </a:pPr>
            <a:r>
              <a:rPr lang="sv-SE" sz="1000" dirty="0">
                <a:latin typeface="IBM Plex Sans"/>
                <a:ea typeface="Inter"/>
              </a:rPr>
              <a:t>I en </a:t>
            </a:r>
            <a:r>
              <a:rPr lang="sv-SE" sz="1000" dirty="0" err="1">
                <a:latin typeface="IBM Plex Sans"/>
                <a:ea typeface="Inter"/>
              </a:rPr>
              <a:t>squat</a:t>
            </a:r>
            <a:r>
              <a:rPr lang="sv-SE" sz="1000" dirty="0">
                <a:latin typeface="IBM Plex Sans"/>
                <a:ea typeface="Inter"/>
              </a:rPr>
              <a:t> är funktion/rörlighet i fotleden mycket viktig för att kunna göra denna övning ordentligt. Har idrottaren svårt att komma i mer än 90 graders knävinkel p.g.a. dålig ledrörlighet eller annan anledning kan en platta eller annan upphöjning under hälarna användas för att underlätta lyfttekniken.</a:t>
            </a:r>
          </a:p>
          <a:p>
            <a:pPr marL="0" indent="0">
              <a:lnSpc>
                <a:spcPct val="100000"/>
              </a:lnSpc>
              <a:buNone/>
            </a:pPr>
            <a:r>
              <a:rPr lang="sv-SE" sz="1400" b="1" dirty="0">
                <a:latin typeface="IBM Plex Sans"/>
                <a:ea typeface="Inter"/>
              </a:rPr>
              <a:t>Filminstruktioner</a:t>
            </a:r>
            <a:endParaRPr lang="sv-SE" dirty="0">
              <a:latin typeface="IBM Plex Sans"/>
              <a:ea typeface="Inter"/>
            </a:endParaRPr>
          </a:p>
          <a:p>
            <a:pPr marL="0" indent="0">
              <a:lnSpc>
                <a:spcPct val="100000"/>
              </a:lnSpc>
              <a:buNone/>
            </a:pPr>
            <a:r>
              <a:rPr lang="sv-SE" sz="1100" dirty="0">
                <a:latin typeface="IBM Plex Sans"/>
                <a:ea typeface="Inter"/>
              </a:rPr>
              <a:t>Kameran ska filma från en position runt axelhöjd samt snett fram- eller bakifrån. Viktigt att hela kroppen och vikterna syns i bild genom hela testet. Inför/Efter lyftet; filma stångens vikt samt vikterna som läggs på, så att siffrorna syns, för ett reliabelt test. All videofilmning ska ske i formatet 16:9.</a:t>
            </a:r>
            <a:endParaRPr lang="sv-SE" dirty="0"/>
          </a:p>
          <a:p>
            <a:pPr marL="0" indent="0">
              <a:lnSpc>
                <a:spcPct val="100000"/>
              </a:lnSpc>
              <a:buNone/>
            </a:pPr>
            <a:endParaRPr lang="sv-SE" sz="1100" dirty="0"/>
          </a:p>
        </p:txBody>
      </p:sp>
      <p:sp>
        <p:nvSpPr>
          <p:cNvPr id="5" name="Platshållare för innehåll 4">
            <a:extLst>
              <a:ext uri="{FF2B5EF4-FFF2-40B4-BE49-F238E27FC236}">
                <a16:creationId xmlns:a16="http://schemas.microsoft.com/office/drawing/2014/main" id="{F79C7645-6BA5-9AB9-8F80-2D165703FBBE}"/>
              </a:ext>
            </a:extLst>
          </p:cNvPr>
          <p:cNvSpPr>
            <a:spLocks noGrp="1"/>
          </p:cNvSpPr>
          <p:nvPr>
            <p:ph sz="half" idx="2"/>
          </p:nvPr>
        </p:nvSpPr>
        <p:spPr/>
        <p:txBody>
          <a:bodyPr/>
          <a:lstStyle/>
          <a:p>
            <a:endParaRPr lang="sv-SE"/>
          </a:p>
        </p:txBody>
      </p:sp>
    </p:spTree>
    <p:extLst>
      <p:ext uri="{BB962C8B-B14F-4D97-AF65-F5344CB8AC3E}">
        <p14:creationId xmlns:p14="http://schemas.microsoft.com/office/powerpoint/2010/main" val="1921131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9DCB84-FBE4-B741-9E7C-B945A8BF692F}"/>
              </a:ext>
            </a:extLst>
          </p:cNvPr>
          <p:cNvSpPr>
            <a:spLocks noGrp="1"/>
          </p:cNvSpPr>
          <p:nvPr>
            <p:ph type="title"/>
          </p:nvPr>
        </p:nvSpPr>
        <p:spPr/>
        <p:txBody>
          <a:bodyPr/>
          <a:lstStyle/>
          <a:p>
            <a:r>
              <a:rPr lang="sv-SE" dirty="0">
                <a:latin typeface="IBM Plex Sans"/>
                <a:ea typeface="Inter"/>
              </a:rPr>
              <a:t>Styrka: Bänkpress - en repetition</a:t>
            </a:r>
          </a:p>
        </p:txBody>
      </p:sp>
      <p:sp>
        <p:nvSpPr>
          <p:cNvPr id="3" name="Platshållare för innehåll 2">
            <a:extLst>
              <a:ext uri="{FF2B5EF4-FFF2-40B4-BE49-F238E27FC236}">
                <a16:creationId xmlns:a16="http://schemas.microsoft.com/office/drawing/2014/main" id="{AD52DCF8-728E-8D44-846A-73E7F5F42FAC}"/>
              </a:ext>
            </a:extLst>
          </p:cNvPr>
          <p:cNvSpPr>
            <a:spLocks noGrp="1"/>
          </p:cNvSpPr>
          <p:nvPr>
            <p:ph sz="half" idx="1"/>
          </p:nvPr>
        </p:nvSpPr>
        <p:spPr/>
        <p:txBody>
          <a:bodyPr vert="horz" lIns="91440" tIns="45720" rIns="91440" bIns="45720" rtlCol="0" anchor="t">
            <a:noAutofit/>
          </a:bodyPr>
          <a:lstStyle/>
          <a:p>
            <a:pPr marL="0" indent="0">
              <a:buNone/>
            </a:pPr>
            <a:r>
              <a:rPr lang="sv-SE" sz="1400" b="1" dirty="0"/>
              <a:t>Utförande av testet</a:t>
            </a:r>
          </a:p>
          <a:p>
            <a:pPr marL="0" indent="0">
              <a:lnSpc>
                <a:spcPct val="100000"/>
              </a:lnSpc>
              <a:buNone/>
            </a:pPr>
            <a:r>
              <a:rPr lang="sv" sz="1000" dirty="0">
                <a:latin typeface="IBM Plex Sans"/>
                <a:ea typeface="Inter"/>
              </a:rPr>
              <a:t>Bänkpress ska utföras med fötterna i golvet och skuldror och rumpa mot bänken. Själva rörelsen ska utföras lugnt, tryggt och säkert. Grepp bredden är valfri, men maxbredden är begränsad till 80 cm mellan tummarna. Det betyder att greppet inte ska vara utanför den räfflade ringen som finns på alla lyftstänger. Stången lyfts av från ställningen och försök sedan i lugn och ro att hitta balansen. Sänk sedan stången kontrollerat så att den nuddar vid bröstet och tryck sedan utan studs mot bröstkorgen upp stången på raka armar igen.</a:t>
            </a:r>
            <a:endParaRPr lang="sv-SE" dirty="0"/>
          </a:p>
          <a:p>
            <a:pPr marL="0" indent="0">
              <a:lnSpc>
                <a:spcPct val="100000"/>
              </a:lnSpc>
              <a:buNone/>
            </a:pPr>
            <a:r>
              <a:rPr lang="sv-SE" sz="1400" b="1" dirty="0"/>
              <a:t>Varför testas detta moment?</a:t>
            </a:r>
          </a:p>
          <a:p>
            <a:pPr marL="0" indent="0">
              <a:lnSpc>
                <a:spcPct val="100000"/>
              </a:lnSpc>
              <a:buNone/>
            </a:pPr>
            <a:r>
              <a:rPr lang="sv" sz="1000" dirty="0">
                <a:latin typeface="IBM Plex Sans"/>
                <a:ea typeface="Inter"/>
              </a:rPr>
              <a:t>Syftet med en (1) repetitionen istället för flera repetitioner är att bedöma idrottarens förmåga att kunna hantera mycket vikt och det visar om idrottaren kan utföra rörelsen korrekt med hög belastning.</a:t>
            </a:r>
            <a:endParaRPr lang="sv-SE" dirty="0"/>
          </a:p>
          <a:p>
            <a:pPr marL="0" indent="0">
              <a:lnSpc>
                <a:spcPct val="100000"/>
              </a:lnSpc>
              <a:buNone/>
            </a:pPr>
            <a:r>
              <a:rPr lang="sv-SE" sz="1400" b="1" dirty="0">
                <a:latin typeface="IBM Plex Sans"/>
                <a:ea typeface="Inter"/>
              </a:rPr>
              <a:t>Filminstruktioner</a:t>
            </a:r>
            <a:endParaRPr lang="sv-SE" dirty="0">
              <a:latin typeface="IBM Plex Sans"/>
              <a:ea typeface="Inter"/>
            </a:endParaRPr>
          </a:p>
          <a:p>
            <a:pPr marL="0" indent="0">
              <a:lnSpc>
                <a:spcPct val="100000"/>
              </a:lnSpc>
              <a:buNone/>
            </a:pPr>
            <a:r>
              <a:rPr lang="sv-SE" sz="1100" dirty="0">
                <a:latin typeface="IBM Plex Sans"/>
                <a:ea typeface="Inter"/>
              </a:rPr>
              <a:t>Kameran ska filma från en position strax ovanför stångens ursprungsposition samt snett från sidan med fötterna närmast kameran. Viktigt att hela kroppen, framförallt rumpans kontakt med bänken, och vikterna syns i bild genom hela testet. Inför/Efter lyftet; filma stångens vikt samt vikterna som läggs på, så att siffrorna syns, för ett reliabelt test. All videofilmning ska ske i formatet 16:9.</a:t>
            </a:r>
            <a:endParaRPr lang="sv-SE" dirty="0"/>
          </a:p>
          <a:p>
            <a:pPr marL="0" indent="0">
              <a:lnSpc>
                <a:spcPct val="100000"/>
              </a:lnSpc>
              <a:buNone/>
            </a:pPr>
            <a:endParaRPr lang="sv-SE" sz="1100" dirty="0"/>
          </a:p>
        </p:txBody>
      </p:sp>
      <p:sp>
        <p:nvSpPr>
          <p:cNvPr id="5" name="Platshållare för innehåll 4">
            <a:extLst>
              <a:ext uri="{FF2B5EF4-FFF2-40B4-BE49-F238E27FC236}">
                <a16:creationId xmlns:a16="http://schemas.microsoft.com/office/drawing/2014/main" id="{F0925A6B-2FE4-E628-57F4-73D8EE3CD454}"/>
              </a:ext>
            </a:extLst>
          </p:cNvPr>
          <p:cNvSpPr>
            <a:spLocks noGrp="1"/>
          </p:cNvSpPr>
          <p:nvPr>
            <p:ph sz="half" idx="2"/>
          </p:nvPr>
        </p:nvSpPr>
        <p:spPr/>
        <p:txBody>
          <a:bodyPr/>
          <a:lstStyle/>
          <a:p>
            <a:endParaRPr lang="sv-SE"/>
          </a:p>
        </p:txBody>
      </p:sp>
    </p:spTree>
    <p:extLst>
      <p:ext uri="{BB962C8B-B14F-4D97-AF65-F5344CB8AC3E}">
        <p14:creationId xmlns:p14="http://schemas.microsoft.com/office/powerpoint/2010/main" val="1880139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9DCB84-FBE4-B741-9E7C-B945A8BF692F}"/>
              </a:ext>
            </a:extLst>
          </p:cNvPr>
          <p:cNvSpPr>
            <a:spLocks noGrp="1"/>
          </p:cNvSpPr>
          <p:nvPr>
            <p:ph type="title"/>
          </p:nvPr>
        </p:nvSpPr>
        <p:spPr/>
        <p:txBody>
          <a:bodyPr/>
          <a:lstStyle/>
          <a:p>
            <a:r>
              <a:rPr lang="sv-SE" dirty="0">
                <a:latin typeface="IBM Plex Sans"/>
                <a:ea typeface="Inter"/>
              </a:rPr>
              <a:t>Att skicka in sina resultat och data</a:t>
            </a:r>
            <a:endParaRPr lang="sv-SE" dirty="0"/>
          </a:p>
        </p:txBody>
      </p:sp>
      <p:sp>
        <p:nvSpPr>
          <p:cNvPr id="3" name="Platshållare för innehåll 2">
            <a:extLst>
              <a:ext uri="{FF2B5EF4-FFF2-40B4-BE49-F238E27FC236}">
                <a16:creationId xmlns:a16="http://schemas.microsoft.com/office/drawing/2014/main" id="{AD52DCF8-728E-8D44-846A-73E7F5F42FAC}"/>
              </a:ext>
            </a:extLst>
          </p:cNvPr>
          <p:cNvSpPr>
            <a:spLocks noGrp="1"/>
          </p:cNvSpPr>
          <p:nvPr>
            <p:ph sz="half" idx="1"/>
          </p:nvPr>
        </p:nvSpPr>
        <p:spPr/>
        <p:txBody>
          <a:bodyPr/>
          <a:lstStyle/>
          <a:p>
            <a:endParaRPr lang="sv-SE" dirty="0"/>
          </a:p>
        </p:txBody>
      </p:sp>
      <p:sp>
        <p:nvSpPr>
          <p:cNvPr id="4" name="Platshållare för innehåll 3">
            <a:extLst>
              <a:ext uri="{FF2B5EF4-FFF2-40B4-BE49-F238E27FC236}">
                <a16:creationId xmlns:a16="http://schemas.microsoft.com/office/drawing/2014/main" id="{9348719F-AA83-2E40-8A16-C4A25FB9E742}"/>
              </a:ext>
            </a:extLst>
          </p:cNvPr>
          <p:cNvSpPr>
            <a:spLocks noGrp="1"/>
          </p:cNvSpPr>
          <p:nvPr>
            <p:ph sz="half" idx="2"/>
          </p:nvPr>
        </p:nvSpPr>
        <p:spPr/>
        <p:txBody>
          <a:bodyPr vert="horz" lIns="91440" tIns="45720" rIns="91440" bIns="45720" rtlCol="0" anchor="t">
            <a:noAutofit/>
          </a:bodyPr>
          <a:lstStyle/>
          <a:p>
            <a:r>
              <a:rPr lang="sv-SE" sz="1400" dirty="0">
                <a:latin typeface="IBM Plex Sans"/>
                <a:ea typeface="Inter"/>
              </a:rPr>
              <a:t>För att skicka in ditt resultat, </a:t>
            </a:r>
            <a:r>
              <a:rPr lang="sv-SE" sz="1400">
                <a:latin typeface="IBM Plex Sans"/>
                <a:ea typeface="Inter"/>
              </a:rPr>
              <a:t>gå till: </a:t>
            </a:r>
            <a:r>
              <a:rPr lang="sv-SE" sz="1400" dirty="0">
                <a:latin typeface="IBM Plex Sans"/>
                <a:ea typeface="Inter"/>
                <a:hlinkClick r:id="rId2"/>
              </a:rPr>
              <a:t>flaggfotboll.swe3.se/digital-combine </a:t>
            </a:r>
            <a:endParaRPr lang="sv-SE" sz="1400" dirty="0"/>
          </a:p>
          <a:p>
            <a:pPr algn="r"/>
            <a:endParaRPr lang="sv-SE" sz="1400" dirty="0"/>
          </a:p>
          <a:p>
            <a:pPr algn="r"/>
            <a:endParaRPr lang="sv-SE" sz="1400" dirty="0"/>
          </a:p>
          <a:p>
            <a:pPr algn="r"/>
            <a:endParaRPr lang="sv-SE" sz="1400" dirty="0"/>
          </a:p>
          <a:p>
            <a:pPr algn="r"/>
            <a:r>
              <a:rPr lang="sv-SE" sz="1400" dirty="0"/>
              <a:t>SWE3 Flaggfotboll</a:t>
            </a:r>
          </a:p>
          <a:p>
            <a:endParaRPr lang="sv-SE" sz="1400" dirty="0"/>
          </a:p>
        </p:txBody>
      </p:sp>
      <p:pic>
        <p:nvPicPr>
          <p:cNvPr id="6" name="Bildobjekt 5" descr="En bild som visar person, gräs, utomhus&#10;&#10;Automatiskt genererad beskrivning">
            <a:extLst>
              <a:ext uri="{FF2B5EF4-FFF2-40B4-BE49-F238E27FC236}">
                <a16:creationId xmlns:a16="http://schemas.microsoft.com/office/drawing/2014/main" id="{8E4317F8-D9A5-0848-95DF-83670718DD93}"/>
              </a:ext>
            </a:extLst>
          </p:cNvPr>
          <p:cNvPicPr>
            <a:picLocks noChangeAspect="1"/>
          </p:cNvPicPr>
          <p:nvPr/>
        </p:nvPicPr>
        <p:blipFill>
          <a:blip r:embed="rId3"/>
          <a:srcRect l="8950" r="8950"/>
          <a:stretch/>
        </p:blipFill>
        <p:spPr>
          <a:xfrm>
            <a:off x="838200" y="1437702"/>
            <a:ext cx="5004459" cy="4352400"/>
          </a:xfrm>
          <a:prstGeom prst="rect">
            <a:avLst/>
          </a:prstGeom>
        </p:spPr>
      </p:pic>
    </p:spTree>
    <p:extLst>
      <p:ext uri="{BB962C8B-B14F-4D97-AF65-F5344CB8AC3E}">
        <p14:creationId xmlns:p14="http://schemas.microsoft.com/office/powerpoint/2010/main" val="708482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9DCB84-FBE4-B741-9E7C-B945A8BF692F}"/>
              </a:ext>
            </a:extLst>
          </p:cNvPr>
          <p:cNvSpPr>
            <a:spLocks noGrp="1"/>
          </p:cNvSpPr>
          <p:nvPr>
            <p:ph type="title"/>
          </p:nvPr>
        </p:nvSpPr>
        <p:spPr/>
        <p:txBody>
          <a:bodyPr/>
          <a:lstStyle/>
          <a:p>
            <a:r>
              <a:rPr lang="sv-SE" dirty="0"/>
              <a:t>Digital </a:t>
            </a:r>
            <a:r>
              <a:rPr lang="sv-SE" dirty="0" err="1"/>
              <a:t>combine</a:t>
            </a:r>
            <a:r>
              <a:rPr lang="sv-SE" dirty="0"/>
              <a:t> för flaggfotboll</a:t>
            </a:r>
          </a:p>
        </p:txBody>
      </p:sp>
      <p:sp>
        <p:nvSpPr>
          <p:cNvPr id="3" name="Platshållare för innehåll 2">
            <a:extLst>
              <a:ext uri="{FF2B5EF4-FFF2-40B4-BE49-F238E27FC236}">
                <a16:creationId xmlns:a16="http://schemas.microsoft.com/office/drawing/2014/main" id="{AD52DCF8-728E-8D44-846A-73E7F5F42FAC}"/>
              </a:ext>
            </a:extLst>
          </p:cNvPr>
          <p:cNvSpPr>
            <a:spLocks noGrp="1"/>
          </p:cNvSpPr>
          <p:nvPr>
            <p:ph sz="half" idx="1"/>
          </p:nvPr>
        </p:nvSpPr>
        <p:spPr/>
        <p:txBody>
          <a:bodyPr/>
          <a:lstStyle/>
          <a:p>
            <a:endParaRPr lang="sv-SE" dirty="0"/>
          </a:p>
        </p:txBody>
      </p:sp>
      <p:sp>
        <p:nvSpPr>
          <p:cNvPr id="4" name="Platshållare för innehåll 3">
            <a:extLst>
              <a:ext uri="{FF2B5EF4-FFF2-40B4-BE49-F238E27FC236}">
                <a16:creationId xmlns:a16="http://schemas.microsoft.com/office/drawing/2014/main" id="{9348719F-AA83-2E40-8A16-C4A25FB9E742}"/>
              </a:ext>
            </a:extLst>
          </p:cNvPr>
          <p:cNvSpPr>
            <a:spLocks noGrp="1"/>
          </p:cNvSpPr>
          <p:nvPr>
            <p:ph sz="half" idx="2"/>
          </p:nvPr>
        </p:nvSpPr>
        <p:spPr/>
        <p:txBody>
          <a:bodyPr vert="horz" lIns="91440" tIns="45720" rIns="91440" bIns="45720" rtlCol="0" anchor="t">
            <a:noAutofit/>
          </a:bodyPr>
          <a:lstStyle/>
          <a:p>
            <a:r>
              <a:rPr lang="sv-SE" sz="1400" dirty="0">
                <a:latin typeface="IBM Plex Sans"/>
                <a:ea typeface="Inter"/>
              </a:rPr>
              <a:t>Denna sommar kommer SWE3 flaggfotboll hålla i en digital </a:t>
            </a:r>
            <a:r>
              <a:rPr lang="sv-SE" sz="1400" err="1">
                <a:latin typeface="IBM Plex Sans"/>
                <a:ea typeface="Inter"/>
              </a:rPr>
              <a:t>combine</a:t>
            </a:r>
            <a:r>
              <a:rPr lang="sv-SE" sz="1400" dirty="0">
                <a:latin typeface="IBM Plex Sans"/>
                <a:ea typeface="Inter"/>
              </a:rPr>
              <a:t> som ska hjälpa till i uttagningarna av de Svenska dam- och herrlandslagen. Den digitala </a:t>
            </a:r>
            <a:r>
              <a:rPr lang="sv-SE" sz="1400" err="1">
                <a:latin typeface="IBM Plex Sans"/>
                <a:ea typeface="Inter"/>
              </a:rPr>
              <a:t>combinen</a:t>
            </a:r>
            <a:r>
              <a:rPr lang="sv-SE" sz="1400" dirty="0">
                <a:latin typeface="IBM Plex Sans"/>
                <a:ea typeface="Inter"/>
              </a:rPr>
              <a:t> är gratis och atleter från hela förbundet över hela landet är välkomna att delta, för att få en chans att representera de svenska landslagen. Fyll i ansökan och dina testresultat för att ta chansen.</a:t>
            </a:r>
            <a:endParaRPr lang="sv-SE" dirty="0">
              <a:latin typeface="IBM Plex Sans"/>
              <a:ea typeface="Inter"/>
            </a:endParaRPr>
          </a:p>
          <a:p>
            <a:r>
              <a:rPr lang="sv-SE" sz="1400" dirty="0">
                <a:latin typeface="IBM Plex Sans"/>
                <a:ea typeface="Inter"/>
              </a:rPr>
              <a:t>Internationellt är flaggfotboll en av de snabbast växande sporterna i världen. Bland kvinnor är sporten särskilt på uppgång och i USA har redan ett college program öppnats där spelare kan spela flaggfotboll och erbjudas </a:t>
            </a:r>
            <a:r>
              <a:rPr lang="sv-SE" sz="1400" err="1">
                <a:latin typeface="IBM Plex Sans"/>
                <a:ea typeface="Inter"/>
              </a:rPr>
              <a:t>scholarships</a:t>
            </a:r>
            <a:r>
              <a:rPr lang="sv-SE" sz="1400" dirty="0">
                <a:latin typeface="IBM Plex Sans"/>
                <a:ea typeface="Inter"/>
              </a:rPr>
              <a:t>. Även för herrar är sporten på uppgång och många spelare väljer nu den snabbar och kontaktfria flaggfotbollen framför tacklingsfotbollen.</a:t>
            </a:r>
            <a:endParaRPr lang="sv-SE" dirty="0">
              <a:latin typeface="IBM Plex Sans"/>
              <a:ea typeface="Inter"/>
            </a:endParaRPr>
          </a:p>
          <a:p>
            <a:endParaRPr lang="sv-SE" sz="1400" dirty="0"/>
          </a:p>
          <a:p>
            <a:endParaRPr lang="sv-SE" sz="1400" dirty="0"/>
          </a:p>
          <a:p>
            <a:pPr algn="r"/>
            <a:r>
              <a:rPr lang="sv-SE" sz="1400" dirty="0"/>
              <a:t>SWE3 Flaggfotboll</a:t>
            </a:r>
          </a:p>
          <a:p>
            <a:endParaRPr lang="sv-SE" sz="1400" dirty="0"/>
          </a:p>
        </p:txBody>
      </p:sp>
      <p:pic>
        <p:nvPicPr>
          <p:cNvPr id="6" name="Bildobjekt 5">
            <a:extLst>
              <a:ext uri="{FF2B5EF4-FFF2-40B4-BE49-F238E27FC236}">
                <a16:creationId xmlns:a16="http://schemas.microsoft.com/office/drawing/2014/main" id="{8E4317F8-D9A5-0848-95DF-83670718DD93}"/>
              </a:ext>
            </a:extLst>
          </p:cNvPr>
          <p:cNvPicPr>
            <a:picLocks noChangeAspect="1"/>
          </p:cNvPicPr>
          <p:nvPr/>
        </p:nvPicPr>
        <p:blipFill>
          <a:blip r:embed="rId2"/>
          <a:srcRect l="11682" r="11682"/>
          <a:stretch/>
        </p:blipFill>
        <p:spPr>
          <a:xfrm>
            <a:off x="838200" y="1437702"/>
            <a:ext cx="5004459" cy="4352400"/>
          </a:xfrm>
          <a:prstGeom prst="rect">
            <a:avLst/>
          </a:prstGeom>
        </p:spPr>
      </p:pic>
    </p:spTree>
    <p:extLst>
      <p:ext uri="{BB962C8B-B14F-4D97-AF65-F5344CB8AC3E}">
        <p14:creationId xmlns:p14="http://schemas.microsoft.com/office/powerpoint/2010/main" val="2572412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095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D28DA9-D908-7849-A953-D036FF33AB31}"/>
              </a:ext>
            </a:extLst>
          </p:cNvPr>
          <p:cNvSpPr>
            <a:spLocks noGrp="1"/>
          </p:cNvSpPr>
          <p:nvPr>
            <p:ph type="title"/>
          </p:nvPr>
        </p:nvSpPr>
        <p:spPr/>
        <p:txBody>
          <a:bodyPr/>
          <a:lstStyle/>
          <a:p>
            <a:r>
              <a:rPr lang="sv-SE" dirty="0"/>
              <a:t>Digital </a:t>
            </a:r>
            <a:r>
              <a:rPr lang="sv-SE" dirty="0" err="1"/>
              <a:t>combine</a:t>
            </a:r>
            <a:r>
              <a:rPr lang="sv-SE" dirty="0"/>
              <a:t> för flaggfotboll</a:t>
            </a:r>
          </a:p>
        </p:txBody>
      </p:sp>
      <p:sp>
        <p:nvSpPr>
          <p:cNvPr id="3" name="Platshållare för innehåll 2">
            <a:extLst>
              <a:ext uri="{FF2B5EF4-FFF2-40B4-BE49-F238E27FC236}">
                <a16:creationId xmlns:a16="http://schemas.microsoft.com/office/drawing/2014/main" id="{78B7E097-BC48-D840-B617-4CE0A42160CC}"/>
              </a:ext>
            </a:extLst>
          </p:cNvPr>
          <p:cNvSpPr>
            <a:spLocks noGrp="1"/>
          </p:cNvSpPr>
          <p:nvPr>
            <p:ph sz="half" idx="1"/>
          </p:nvPr>
        </p:nvSpPr>
        <p:spPr>
          <a:xfrm>
            <a:off x="838200" y="1438764"/>
            <a:ext cx="5332408" cy="4351338"/>
          </a:xfrm>
        </p:spPr>
        <p:txBody>
          <a:bodyPr vert="horz" lIns="91440" tIns="45720" rIns="91440" bIns="45720" rtlCol="0" anchor="t">
            <a:noAutofit/>
          </a:bodyPr>
          <a:lstStyle/>
          <a:p>
            <a:pPr marL="0" indent="0">
              <a:buNone/>
            </a:pPr>
            <a:r>
              <a:rPr lang="sv-SE" sz="1400" dirty="0">
                <a:latin typeface="IBM Plex Sans"/>
                <a:ea typeface="Inter"/>
              </a:rPr>
              <a:t>I den digitala </a:t>
            </a:r>
            <a:r>
              <a:rPr lang="sv-SE" sz="1400" err="1">
                <a:latin typeface="IBM Plex Sans"/>
                <a:ea typeface="Inter"/>
              </a:rPr>
              <a:t>combinen</a:t>
            </a:r>
            <a:r>
              <a:rPr lang="sv-SE" sz="1400" dirty="0">
                <a:latin typeface="IBM Plex Sans"/>
                <a:ea typeface="Inter"/>
              </a:rPr>
              <a:t> inleds batteriet av tester med att atleten redogör för sin biometriska data samt sportliga meriter. </a:t>
            </a:r>
            <a:endParaRPr lang="sv-SE" sz="1400" dirty="0"/>
          </a:p>
          <a:p>
            <a:pPr marL="0" indent="0">
              <a:buNone/>
            </a:pPr>
            <a:r>
              <a:rPr lang="sv-SE" sz="1400" dirty="0">
                <a:latin typeface="IBM Plex Sans"/>
                <a:ea typeface="Inter"/>
              </a:rPr>
              <a:t>Sedan ska atleten skicka in video och resultat från ett antal tester som ska mäta rörlighet, snabbhet, explosivitet och styrka.</a:t>
            </a:r>
            <a:endParaRPr lang="sv-SE" sz="1400" dirty="0"/>
          </a:p>
          <a:p>
            <a:pPr marL="0" indent="0">
              <a:buNone/>
            </a:pPr>
            <a:r>
              <a:rPr lang="sv-SE" sz="1400" dirty="0">
                <a:latin typeface="IBM Plex Sans"/>
                <a:ea typeface="Inter"/>
              </a:rPr>
              <a:t>I informationen till varje moment finns en text som instruerar atleten i hur momentet ska genomföras, varför momentet testas och hur testet ska filmas. Det finns även i de flesta moment en video som exemplifierar utförandet.</a:t>
            </a:r>
            <a:endParaRPr lang="sv-SE" sz="1400" dirty="0"/>
          </a:p>
          <a:p>
            <a:pPr marL="0" indent="0">
              <a:buNone/>
            </a:pPr>
            <a:r>
              <a:rPr lang="sv-SE" sz="1400" dirty="0">
                <a:latin typeface="IBM Plex Sans"/>
                <a:ea typeface="Inter"/>
                <a:cs typeface="Arial"/>
              </a:rPr>
              <a:t>SWE3 rekommenderar att du har assistans vid genomförandet av testerna för säkerhetens skull men även för hjälp vid granskning av utförandet. All videofilmning ska ske i formatet 16:9 (på de flesta mobiltelefoner är detta det liggande läget).</a:t>
            </a:r>
          </a:p>
          <a:p>
            <a:pPr>
              <a:buNone/>
            </a:pPr>
            <a:endParaRPr lang="sv-SE" sz="1400" dirty="0">
              <a:latin typeface="IBM Plex Sans"/>
              <a:ea typeface="Inter"/>
              <a:cs typeface="Calibri"/>
            </a:endParaRPr>
          </a:p>
          <a:p>
            <a:pPr marL="0" indent="0">
              <a:buNone/>
            </a:pPr>
            <a:endParaRPr lang="sv-SE" sz="1400" dirty="0"/>
          </a:p>
          <a:p>
            <a:pPr marL="0" indent="0">
              <a:buNone/>
            </a:pPr>
            <a:endParaRPr lang="sv-SE" sz="1400" dirty="0"/>
          </a:p>
          <a:p>
            <a:pPr marL="0" indent="0">
              <a:buNone/>
            </a:pPr>
            <a:endParaRPr lang="sv-SE" sz="1400" dirty="0"/>
          </a:p>
        </p:txBody>
      </p:sp>
      <p:graphicFrame>
        <p:nvGraphicFramePr>
          <p:cNvPr id="8" name="Platshållare för innehåll 7">
            <a:extLst>
              <a:ext uri="{FF2B5EF4-FFF2-40B4-BE49-F238E27FC236}">
                <a16:creationId xmlns:a16="http://schemas.microsoft.com/office/drawing/2014/main" id="{C5908A53-70CD-35AA-E556-18BCE9D0C989}"/>
              </a:ext>
            </a:extLst>
          </p:cNvPr>
          <p:cNvGraphicFramePr>
            <a:graphicFrameLocks noGrp="1"/>
          </p:cNvGraphicFramePr>
          <p:nvPr>
            <p:ph sz="half" idx="2"/>
            <p:extLst>
              <p:ext uri="{D42A27DB-BD31-4B8C-83A1-F6EECF244321}">
                <p14:modId xmlns:p14="http://schemas.microsoft.com/office/powerpoint/2010/main" val="579677414"/>
              </p:ext>
            </p:extLst>
          </p:nvPr>
        </p:nvGraphicFramePr>
        <p:xfrm>
          <a:off x="6850611" y="554527"/>
          <a:ext cx="4775200" cy="1033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upp 12">
            <a:extLst>
              <a:ext uri="{FF2B5EF4-FFF2-40B4-BE49-F238E27FC236}">
                <a16:creationId xmlns:a16="http://schemas.microsoft.com/office/drawing/2014/main" id="{5766DA44-A9AB-82B6-2714-F13D1A5EF793}"/>
              </a:ext>
            </a:extLst>
          </p:cNvPr>
          <p:cNvGrpSpPr/>
          <p:nvPr/>
        </p:nvGrpSpPr>
        <p:grpSpPr>
          <a:xfrm>
            <a:off x="9603523" y="524047"/>
            <a:ext cx="1519368" cy="350769"/>
            <a:chOff x="2489648" y="-29664"/>
            <a:chExt cx="1519368" cy="350769"/>
          </a:xfrm>
        </p:grpSpPr>
        <p:sp>
          <p:nvSpPr>
            <p:cNvPr id="20" name="Rektangel 19">
              <a:extLst>
                <a:ext uri="{FF2B5EF4-FFF2-40B4-BE49-F238E27FC236}">
                  <a16:creationId xmlns:a16="http://schemas.microsoft.com/office/drawing/2014/main" id="{A7FF4D35-7DA4-E0E5-1FAD-0788A5D3123A}"/>
                </a:ext>
              </a:extLst>
            </p:cNvPr>
            <p:cNvSpPr/>
            <p:nvPr/>
          </p:nvSpPr>
          <p:spPr>
            <a:xfrm>
              <a:off x="2489648" y="816"/>
              <a:ext cx="1519368" cy="320289"/>
            </a:xfrm>
            <a:prstGeom prst="rect">
              <a:avLst/>
            </a:prstGeom>
            <a:ln>
              <a:noFill/>
            </a:ln>
          </p:spPr>
          <p:style>
            <a:lnRef idx="2">
              <a:schemeClr val="accent1"/>
            </a:lnRef>
            <a:fillRef idx="1">
              <a:schemeClr val="lt1"/>
            </a:fillRef>
            <a:effectRef idx="0">
              <a:schemeClr val="accent1"/>
            </a:effectRef>
            <a:fontRef idx="minor">
              <a:schemeClr val="dk1"/>
            </a:fontRef>
          </p:style>
        </p:sp>
        <p:sp>
          <p:nvSpPr>
            <p:cNvPr id="21" name="textruta 20">
              <a:extLst>
                <a:ext uri="{FF2B5EF4-FFF2-40B4-BE49-F238E27FC236}">
                  <a16:creationId xmlns:a16="http://schemas.microsoft.com/office/drawing/2014/main" id="{C5240213-F177-C074-C200-6F27AAD8735C}"/>
                </a:ext>
              </a:extLst>
            </p:cNvPr>
            <p:cNvSpPr txBox="1"/>
            <p:nvPr/>
          </p:nvSpPr>
          <p:spPr>
            <a:xfrm>
              <a:off x="2489648" y="-29664"/>
              <a:ext cx="1519368" cy="32028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sv-SE" sz="1200" kern="1200" dirty="0">
                  <a:solidFill>
                    <a:schemeClr val="tx1"/>
                  </a:solidFill>
                </a:rPr>
                <a:t>Ålder, längd</a:t>
              </a:r>
            </a:p>
          </p:txBody>
        </p:sp>
      </p:grpSp>
      <p:grpSp>
        <p:nvGrpSpPr>
          <p:cNvPr id="14" name="Grupp 13">
            <a:extLst>
              <a:ext uri="{FF2B5EF4-FFF2-40B4-BE49-F238E27FC236}">
                <a16:creationId xmlns:a16="http://schemas.microsoft.com/office/drawing/2014/main" id="{03E8538B-19B9-8E60-3745-D04501D710BB}"/>
              </a:ext>
            </a:extLst>
          </p:cNvPr>
          <p:cNvGrpSpPr/>
          <p:nvPr/>
        </p:nvGrpSpPr>
        <p:grpSpPr>
          <a:xfrm>
            <a:off x="9603523" y="908624"/>
            <a:ext cx="1681034" cy="482849"/>
            <a:chOff x="2489648" y="354913"/>
            <a:chExt cx="1681034" cy="482849"/>
          </a:xfrm>
        </p:grpSpPr>
        <p:sp>
          <p:nvSpPr>
            <p:cNvPr id="18" name="Rektangel 17">
              <a:extLst>
                <a:ext uri="{FF2B5EF4-FFF2-40B4-BE49-F238E27FC236}">
                  <a16:creationId xmlns:a16="http://schemas.microsoft.com/office/drawing/2014/main" id="{CC73226A-722E-B551-AD14-7F7FF163EE37}"/>
                </a:ext>
              </a:extLst>
            </p:cNvPr>
            <p:cNvSpPr/>
            <p:nvPr/>
          </p:nvSpPr>
          <p:spPr>
            <a:xfrm>
              <a:off x="2489648" y="517473"/>
              <a:ext cx="1681034" cy="320289"/>
            </a:xfrm>
            <a:prstGeom prst="rect">
              <a:avLst/>
            </a:prstGeom>
            <a:ln>
              <a:noFill/>
            </a:ln>
          </p:spPr>
          <p:style>
            <a:lnRef idx="2">
              <a:schemeClr val="accent1"/>
            </a:lnRef>
            <a:fillRef idx="1">
              <a:schemeClr val="lt1"/>
            </a:fillRef>
            <a:effectRef idx="0">
              <a:schemeClr val="accent1"/>
            </a:effectRef>
            <a:fontRef idx="minor">
              <a:schemeClr val="dk1"/>
            </a:fontRef>
          </p:style>
        </p:sp>
        <p:sp>
          <p:nvSpPr>
            <p:cNvPr id="19" name="textruta 18">
              <a:extLst>
                <a:ext uri="{FF2B5EF4-FFF2-40B4-BE49-F238E27FC236}">
                  <a16:creationId xmlns:a16="http://schemas.microsoft.com/office/drawing/2014/main" id="{D2452217-A77E-F9C8-23C9-8D5C3D8AC5C5}"/>
                </a:ext>
              </a:extLst>
            </p:cNvPr>
            <p:cNvSpPr txBox="1"/>
            <p:nvPr/>
          </p:nvSpPr>
          <p:spPr>
            <a:xfrm>
              <a:off x="2489648" y="354913"/>
              <a:ext cx="1681034" cy="32028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sv-SE" sz="1200" kern="1200" dirty="0">
                  <a:solidFill>
                    <a:schemeClr val="tx1"/>
                  </a:solidFill>
                </a:rPr>
                <a:t>Sportslig bakgrund </a:t>
              </a:r>
            </a:p>
          </p:txBody>
        </p:sp>
      </p:grpSp>
      <p:grpSp>
        <p:nvGrpSpPr>
          <p:cNvPr id="15" name="Grupp 14">
            <a:extLst>
              <a:ext uri="{FF2B5EF4-FFF2-40B4-BE49-F238E27FC236}">
                <a16:creationId xmlns:a16="http://schemas.microsoft.com/office/drawing/2014/main" id="{FB504B32-3697-184C-B44F-7EA235DDC2BA}"/>
              </a:ext>
            </a:extLst>
          </p:cNvPr>
          <p:cNvGrpSpPr/>
          <p:nvPr/>
        </p:nvGrpSpPr>
        <p:grpSpPr>
          <a:xfrm>
            <a:off x="9603523" y="1303361"/>
            <a:ext cx="1681034" cy="604769"/>
            <a:chOff x="2489648" y="749650"/>
            <a:chExt cx="1681034" cy="604769"/>
          </a:xfrm>
        </p:grpSpPr>
        <p:sp>
          <p:nvSpPr>
            <p:cNvPr id="16" name="Rektangel 15">
              <a:extLst>
                <a:ext uri="{FF2B5EF4-FFF2-40B4-BE49-F238E27FC236}">
                  <a16:creationId xmlns:a16="http://schemas.microsoft.com/office/drawing/2014/main" id="{FD0AAC6E-878C-0894-D8B7-E4B4C4846A9A}"/>
                </a:ext>
              </a:extLst>
            </p:cNvPr>
            <p:cNvSpPr/>
            <p:nvPr/>
          </p:nvSpPr>
          <p:spPr>
            <a:xfrm>
              <a:off x="2489648" y="1034130"/>
              <a:ext cx="1681034" cy="320289"/>
            </a:xfrm>
            <a:prstGeom prst="rect">
              <a:avLst/>
            </a:prstGeom>
            <a:ln>
              <a:noFill/>
            </a:ln>
          </p:spPr>
          <p:style>
            <a:lnRef idx="2">
              <a:schemeClr val="accent1"/>
            </a:lnRef>
            <a:fillRef idx="1">
              <a:schemeClr val="lt1"/>
            </a:fillRef>
            <a:effectRef idx="0">
              <a:schemeClr val="accent1"/>
            </a:effectRef>
            <a:fontRef idx="minor">
              <a:schemeClr val="dk1"/>
            </a:fontRef>
          </p:style>
        </p:sp>
        <p:sp>
          <p:nvSpPr>
            <p:cNvPr id="17" name="textruta 16">
              <a:extLst>
                <a:ext uri="{FF2B5EF4-FFF2-40B4-BE49-F238E27FC236}">
                  <a16:creationId xmlns:a16="http://schemas.microsoft.com/office/drawing/2014/main" id="{0ECBB4ED-EA6A-9ACB-FE06-BC55C7FA9A0B}"/>
                </a:ext>
              </a:extLst>
            </p:cNvPr>
            <p:cNvSpPr txBox="1"/>
            <p:nvPr/>
          </p:nvSpPr>
          <p:spPr>
            <a:xfrm>
              <a:off x="2489648" y="749650"/>
              <a:ext cx="1681034" cy="32028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sv-SE" sz="1200" kern="1200" dirty="0">
                  <a:solidFill>
                    <a:schemeClr val="tx1"/>
                  </a:solidFill>
                </a:rPr>
                <a:t>Meriter</a:t>
              </a:r>
            </a:p>
          </p:txBody>
        </p:sp>
      </p:grpSp>
      <p:graphicFrame>
        <p:nvGraphicFramePr>
          <p:cNvPr id="32" name="Platshållare för innehåll 7">
            <a:extLst>
              <a:ext uri="{FF2B5EF4-FFF2-40B4-BE49-F238E27FC236}">
                <a16:creationId xmlns:a16="http://schemas.microsoft.com/office/drawing/2014/main" id="{9FE3598E-A45C-D48E-5C18-2E23F234C1BF}"/>
              </a:ext>
            </a:extLst>
          </p:cNvPr>
          <p:cNvGraphicFramePr>
            <a:graphicFrameLocks/>
          </p:cNvGraphicFramePr>
          <p:nvPr>
            <p:extLst>
              <p:ext uri="{D42A27DB-BD31-4B8C-83A1-F6EECF244321}">
                <p14:modId xmlns:p14="http://schemas.microsoft.com/office/powerpoint/2010/main" val="3364195682"/>
              </p:ext>
            </p:extLst>
          </p:nvPr>
        </p:nvGraphicFramePr>
        <p:xfrm>
          <a:off x="6850611" y="1743439"/>
          <a:ext cx="4775200" cy="10333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3" name="Grupp 32">
            <a:extLst>
              <a:ext uri="{FF2B5EF4-FFF2-40B4-BE49-F238E27FC236}">
                <a16:creationId xmlns:a16="http://schemas.microsoft.com/office/drawing/2014/main" id="{5A30F245-AF0C-53FF-343E-1510C7B4333B}"/>
              </a:ext>
            </a:extLst>
          </p:cNvPr>
          <p:cNvGrpSpPr/>
          <p:nvPr/>
        </p:nvGrpSpPr>
        <p:grpSpPr>
          <a:xfrm>
            <a:off x="9603523" y="1712959"/>
            <a:ext cx="1882588" cy="350769"/>
            <a:chOff x="2489648" y="-29664"/>
            <a:chExt cx="1882588" cy="350769"/>
          </a:xfrm>
        </p:grpSpPr>
        <p:sp>
          <p:nvSpPr>
            <p:cNvPr id="34" name="Rektangel 33">
              <a:extLst>
                <a:ext uri="{FF2B5EF4-FFF2-40B4-BE49-F238E27FC236}">
                  <a16:creationId xmlns:a16="http://schemas.microsoft.com/office/drawing/2014/main" id="{B7C29364-2805-DF68-A930-21D80EDA0D4A}"/>
                </a:ext>
              </a:extLst>
            </p:cNvPr>
            <p:cNvSpPr/>
            <p:nvPr/>
          </p:nvSpPr>
          <p:spPr>
            <a:xfrm>
              <a:off x="2489648" y="816"/>
              <a:ext cx="1519368" cy="320289"/>
            </a:xfrm>
            <a:prstGeom prst="rect">
              <a:avLst/>
            </a:prstGeom>
            <a:ln>
              <a:noFill/>
            </a:ln>
          </p:spPr>
          <p:style>
            <a:lnRef idx="2">
              <a:schemeClr val="accent1"/>
            </a:lnRef>
            <a:fillRef idx="1">
              <a:schemeClr val="lt1"/>
            </a:fillRef>
            <a:effectRef idx="0">
              <a:schemeClr val="accent1"/>
            </a:effectRef>
            <a:fontRef idx="minor">
              <a:schemeClr val="dk1"/>
            </a:fontRef>
          </p:style>
        </p:sp>
        <p:sp>
          <p:nvSpPr>
            <p:cNvPr id="35" name="textruta 34">
              <a:extLst>
                <a:ext uri="{FF2B5EF4-FFF2-40B4-BE49-F238E27FC236}">
                  <a16:creationId xmlns:a16="http://schemas.microsoft.com/office/drawing/2014/main" id="{E53FE2B3-DCFF-4D58-D864-3BFE7A7ECBDE}"/>
                </a:ext>
              </a:extLst>
            </p:cNvPr>
            <p:cNvSpPr txBox="1"/>
            <p:nvPr/>
          </p:nvSpPr>
          <p:spPr>
            <a:xfrm>
              <a:off x="2489648" y="-29664"/>
              <a:ext cx="1882588" cy="32028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sv-SE" sz="1200" kern="1200" dirty="0" err="1">
                  <a:solidFill>
                    <a:schemeClr val="tx1"/>
                  </a:solidFill>
                </a:rPr>
                <a:t>Single</a:t>
              </a:r>
              <a:r>
                <a:rPr lang="sv-SE" sz="1200" kern="1200" dirty="0">
                  <a:solidFill>
                    <a:schemeClr val="tx1"/>
                  </a:solidFill>
                </a:rPr>
                <a:t> leg </a:t>
              </a:r>
              <a:r>
                <a:rPr lang="sv-SE" sz="1200" kern="1200" dirty="0" err="1">
                  <a:solidFill>
                    <a:schemeClr val="tx1"/>
                  </a:solidFill>
                </a:rPr>
                <a:t>raises</a:t>
              </a:r>
              <a:r>
                <a:rPr lang="sv-SE" sz="1200" kern="1200" dirty="0">
                  <a:solidFill>
                    <a:schemeClr val="tx1"/>
                  </a:solidFill>
                </a:rPr>
                <a:t> - SLR</a:t>
              </a:r>
            </a:p>
          </p:txBody>
        </p:sp>
      </p:grpSp>
      <p:grpSp>
        <p:nvGrpSpPr>
          <p:cNvPr id="36" name="Grupp 35">
            <a:extLst>
              <a:ext uri="{FF2B5EF4-FFF2-40B4-BE49-F238E27FC236}">
                <a16:creationId xmlns:a16="http://schemas.microsoft.com/office/drawing/2014/main" id="{0B8AF679-652C-39B3-41B7-F87853311E53}"/>
              </a:ext>
            </a:extLst>
          </p:cNvPr>
          <p:cNvGrpSpPr/>
          <p:nvPr/>
        </p:nvGrpSpPr>
        <p:grpSpPr>
          <a:xfrm>
            <a:off x="9603523" y="2097536"/>
            <a:ext cx="1681034" cy="482849"/>
            <a:chOff x="2489648" y="354913"/>
            <a:chExt cx="1681034" cy="482849"/>
          </a:xfrm>
        </p:grpSpPr>
        <p:sp>
          <p:nvSpPr>
            <p:cNvPr id="37" name="Rektangel 36">
              <a:extLst>
                <a:ext uri="{FF2B5EF4-FFF2-40B4-BE49-F238E27FC236}">
                  <a16:creationId xmlns:a16="http://schemas.microsoft.com/office/drawing/2014/main" id="{3F85BE26-A6B7-1464-6822-4A07B75153FB}"/>
                </a:ext>
              </a:extLst>
            </p:cNvPr>
            <p:cNvSpPr/>
            <p:nvPr/>
          </p:nvSpPr>
          <p:spPr>
            <a:xfrm>
              <a:off x="2489648" y="517473"/>
              <a:ext cx="1681034" cy="320289"/>
            </a:xfrm>
            <a:prstGeom prst="rect">
              <a:avLst/>
            </a:prstGeom>
            <a:ln>
              <a:noFill/>
            </a:ln>
          </p:spPr>
          <p:style>
            <a:lnRef idx="2">
              <a:schemeClr val="accent1"/>
            </a:lnRef>
            <a:fillRef idx="1">
              <a:schemeClr val="lt1"/>
            </a:fillRef>
            <a:effectRef idx="0">
              <a:schemeClr val="accent1"/>
            </a:effectRef>
            <a:fontRef idx="minor">
              <a:schemeClr val="dk1"/>
            </a:fontRef>
          </p:style>
        </p:sp>
        <p:sp>
          <p:nvSpPr>
            <p:cNvPr id="38" name="textruta 37">
              <a:extLst>
                <a:ext uri="{FF2B5EF4-FFF2-40B4-BE49-F238E27FC236}">
                  <a16:creationId xmlns:a16="http://schemas.microsoft.com/office/drawing/2014/main" id="{6C1E1915-2F53-40A0-34F5-9326D164FB86}"/>
                </a:ext>
              </a:extLst>
            </p:cNvPr>
            <p:cNvSpPr txBox="1"/>
            <p:nvPr/>
          </p:nvSpPr>
          <p:spPr>
            <a:xfrm>
              <a:off x="2489648" y="354913"/>
              <a:ext cx="1681034" cy="32028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sv-SE" sz="1200" kern="1200" dirty="0">
                  <a:solidFill>
                    <a:schemeClr val="tx1"/>
                  </a:solidFill>
                </a:rPr>
                <a:t>Overhead </a:t>
              </a:r>
              <a:r>
                <a:rPr lang="sv-SE" sz="1200" kern="1200" dirty="0" err="1">
                  <a:solidFill>
                    <a:schemeClr val="tx1"/>
                  </a:solidFill>
                </a:rPr>
                <a:t>squats</a:t>
              </a:r>
              <a:r>
                <a:rPr lang="sv-SE" sz="1200" kern="1200" dirty="0">
                  <a:solidFill>
                    <a:schemeClr val="tx1"/>
                  </a:solidFill>
                </a:rPr>
                <a:t> - OHS</a:t>
              </a:r>
            </a:p>
          </p:txBody>
        </p:sp>
      </p:grpSp>
      <p:grpSp>
        <p:nvGrpSpPr>
          <p:cNvPr id="39" name="Grupp 38">
            <a:extLst>
              <a:ext uri="{FF2B5EF4-FFF2-40B4-BE49-F238E27FC236}">
                <a16:creationId xmlns:a16="http://schemas.microsoft.com/office/drawing/2014/main" id="{FC65A445-85AD-BC66-22CF-B8C794AECD49}"/>
              </a:ext>
            </a:extLst>
          </p:cNvPr>
          <p:cNvGrpSpPr/>
          <p:nvPr/>
        </p:nvGrpSpPr>
        <p:grpSpPr>
          <a:xfrm>
            <a:off x="9603523" y="2492273"/>
            <a:ext cx="1681034" cy="604769"/>
            <a:chOff x="2489648" y="749650"/>
            <a:chExt cx="1681034" cy="604769"/>
          </a:xfrm>
        </p:grpSpPr>
        <p:sp>
          <p:nvSpPr>
            <p:cNvPr id="40" name="Rektangel 39">
              <a:extLst>
                <a:ext uri="{FF2B5EF4-FFF2-40B4-BE49-F238E27FC236}">
                  <a16:creationId xmlns:a16="http://schemas.microsoft.com/office/drawing/2014/main" id="{2CDE797A-8D05-AA03-145A-A614610540D7}"/>
                </a:ext>
              </a:extLst>
            </p:cNvPr>
            <p:cNvSpPr/>
            <p:nvPr/>
          </p:nvSpPr>
          <p:spPr>
            <a:xfrm>
              <a:off x="2489648" y="1034130"/>
              <a:ext cx="1681034" cy="320289"/>
            </a:xfrm>
            <a:prstGeom prst="rect">
              <a:avLst/>
            </a:prstGeom>
            <a:ln>
              <a:noFill/>
            </a:ln>
          </p:spPr>
          <p:style>
            <a:lnRef idx="2">
              <a:schemeClr val="accent1"/>
            </a:lnRef>
            <a:fillRef idx="1">
              <a:schemeClr val="lt1"/>
            </a:fillRef>
            <a:effectRef idx="0">
              <a:schemeClr val="accent1"/>
            </a:effectRef>
            <a:fontRef idx="minor">
              <a:schemeClr val="dk1"/>
            </a:fontRef>
          </p:style>
        </p:sp>
        <p:sp>
          <p:nvSpPr>
            <p:cNvPr id="41" name="textruta 40">
              <a:extLst>
                <a:ext uri="{FF2B5EF4-FFF2-40B4-BE49-F238E27FC236}">
                  <a16:creationId xmlns:a16="http://schemas.microsoft.com/office/drawing/2014/main" id="{24FC17BB-CE81-00C7-BBA8-ABA62DA9E8A3}"/>
                </a:ext>
              </a:extLst>
            </p:cNvPr>
            <p:cNvSpPr txBox="1"/>
            <p:nvPr/>
          </p:nvSpPr>
          <p:spPr>
            <a:xfrm>
              <a:off x="2489648" y="749650"/>
              <a:ext cx="1681034" cy="32028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sv-SE" sz="1200" kern="1200" dirty="0" err="1">
                  <a:solidFill>
                    <a:schemeClr val="tx1"/>
                  </a:solidFill>
                </a:rPr>
                <a:t>Hipflexor</a:t>
              </a:r>
              <a:r>
                <a:rPr lang="sv-SE" sz="1200" kern="1200" dirty="0">
                  <a:solidFill>
                    <a:schemeClr val="tx1"/>
                  </a:solidFill>
                </a:rPr>
                <a:t> test - HFT</a:t>
              </a:r>
            </a:p>
          </p:txBody>
        </p:sp>
      </p:grpSp>
      <p:graphicFrame>
        <p:nvGraphicFramePr>
          <p:cNvPr id="42" name="Platshållare för innehåll 7">
            <a:extLst>
              <a:ext uri="{FF2B5EF4-FFF2-40B4-BE49-F238E27FC236}">
                <a16:creationId xmlns:a16="http://schemas.microsoft.com/office/drawing/2014/main" id="{6D59C61E-1E1F-7B3E-8248-543507D70D5C}"/>
              </a:ext>
            </a:extLst>
          </p:cNvPr>
          <p:cNvGraphicFramePr>
            <a:graphicFrameLocks/>
          </p:cNvGraphicFramePr>
          <p:nvPr>
            <p:extLst>
              <p:ext uri="{D42A27DB-BD31-4B8C-83A1-F6EECF244321}">
                <p14:modId xmlns:p14="http://schemas.microsoft.com/office/powerpoint/2010/main" val="1969736596"/>
              </p:ext>
            </p:extLst>
          </p:nvPr>
        </p:nvGraphicFramePr>
        <p:xfrm>
          <a:off x="6850611" y="2932351"/>
          <a:ext cx="4775200" cy="103331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43" name="Grupp 42">
            <a:extLst>
              <a:ext uri="{FF2B5EF4-FFF2-40B4-BE49-F238E27FC236}">
                <a16:creationId xmlns:a16="http://schemas.microsoft.com/office/drawing/2014/main" id="{27A716DA-1B35-4FB3-1E79-AF6011EE2CF2}"/>
              </a:ext>
            </a:extLst>
          </p:cNvPr>
          <p:cNvGrpSpPr/>
          <p:nvPr/>
        </p:nvGrpSpPr>
        <p:grpSpPr>
          <a:xfrm>
            <a:off x="9603523" y="2901871"/>
            <a:ext cx="1882588" cy="350769"/>
            <a:chOff x="2489648" y="-29664"/>
            <a:chExt cx="1882588" cy="350769"/>
          </a:xfrm>
        </p:grpSpPr>
        <p:sp>
          <p:nvSpPr>
            <p:cNvPr id="44" name="Rektangel 43">
              <a:extLst>
                <a:ext uri="{FF2B5EF4-FFF2-40B4-BE49-F238E27FC236}">
                  <a16:creationId xmlns:a16="http://schemas.microsoft.com/office/drawing/2014/main" id="{A1DFF368-CA06-5A18-908B-288C342F9FFE}"/>
                </a:ext>
              </a:extLst>
            </p:cNvPr>
            <p:cNvSpPr/>
            <p:nvPr/>
          </p:nvSpPr>
          <p:spPr>
            <a:xfrm>
              <a:off x="2489648" y="816"/>
              <a:ext cx="1519368" cy="320289"/>
            </a:xfrm>
            <a:prstGeom prst="rect">
              <a:avLst/>
            </a:prstGeom>
            <a:ln>
              <a:noFill/>
            </a:ln>
          </p:spPr>
          <p:style>
            <a:lnRef idx="2">
              <a:schemeClr val="accent1"/>
            </a:lnRef>
            <a:fillRef idx="1">
              <a:schemeClr val="lt1"/>
            </a:fillRef>
            <a:effectRef idx="0">
              <a:schemeClr val="accent1"/>
            </a:effectRef>
            <a:fontRef idx="minor">
              <a:schemeClr val="dk1"/>
            </a:fontRef>
          </p:style>
        </p:sp>
        <p:sp>
          <p:nvSpPr>
            <p:cNvPr id="45" name="textruta 44">
              <a:extLst>
                <a:ext uri="{FF2B5EF4-FFF2-40B4-BE49-F238E27FC236}">
                  <a16:creationId xmlns:a16="http://schemas.microsoft.com/office/drawing/2014/main" id="{413D7C13-58EE-9D2D-20C3-B2999D925BAA}"/>
                </a:ext>
              </a:extLst>
            </p:cNvPr>
            <p:cNvSpPr txBox="1"/>
            <p:nvPr/>
          </p:nvSpPr>
          <p:spPr>
            <a:xfrm>
              <a:off x="2489648" y="-29664"/>
              <a:ext cx="1882588" cy="32028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sv-SE" sz="1200" kern="1200" dirty="0">
                  <a:solidFill>
                    <a:schemeClr val="tx1"/>
                  </a:solidFill>
                </a:rPr>
                <a:t>10/40 yard sprint</a:t>
              </a:r>
            </a:p>
          </p:txBody>
        </p:sp>
      </p:grpSp>
      <p:grpSp>
        <p:nvGrpSpPr>
          <p:cNvPr id="46" name="Grupp 45">
            <a:extLst>
              <a:ext uri="{FF2B5EF4-FFF2-40B4-BE49-F238E27FC236}">
                <a16:creationId xmlns:a16="http://schemas.microsoft.com/office/drawing/2014/main" id="{737026A8-818D-02D8-2BC7-C02CFB97EF50}"/>
              </a:ext>
            </a:extLst>
          </p:cNvPr>
          <p:cNvGrpSpPr/>
          <p:nvPr/>
        </p:nvGrpSpPr>
        <p:grpSpPr>
          <a:xfrm>
            <a:off x="9603523" y="3286448"/>
            <a:ext cx="1681034" cy="482849"/>
            <a:chOff x="2489648" y="354913"/>
            <a:chExt cx="1681034" cy="482849"/>
          </a:xfrm>
        </p:grpSpPr>
        <p:sp>
          <p:nvSpPr>
            <p:cNvPr id="47" name="Rektangel 46">
              <a:extLst>
                <a:ext uri="{FF2B5EF4-FFF2-40B4-BE49-F238E27FC236}">
                  <a16:creationId xmlns:a16="http://schemas.microsoft.com/office/drawing/2014/main" id="{18FF5C98-A895-BAC8-03E2-B80FE942E627}"/>
                </a:ext>
              </a:extLst>
            </p:cNvPr>
            <p:cNvSpPr/>
            <p:nvPr/>
          </p:nvSpPr>
          <p:spPr>
            <a:xfrm>
              <a:off x="2489648" y="517473"/>
              <a:ext cx="1681034" cy="320289"/>
            </a:xfrm>
            <a:prstGeom prst="rect">
              <a:avLst/>
            </a:prstGeom>
            <a:ln>
              <a:noFill/>
            </a:ln>
          </p:spPr>
          <p:style>
            <a:lnRef idx="2">
              <a:schemeClr val="accent1"/>
            </a:lnRef>
            <a:fillRef idx="1">
              <a:schemeClr val="lt1"/>
            </a:fillRef>
            <a:effectRef idx="0">
              <a:schemeClr val="accent1"/>
            </a:effectRef>
            <a:fontRef idx="minor">
              <a:schemeClr val="dk1"/>
            </a:fontRef>
          </p:style>
        </p:sp>
        <p:sp>
          <p:nvSpPr>
            <p:cNvPr id="48" name="textruta 47">
              <a:extLst>
                <a:ext uri="{FF2B5EF4-FFF2-40B4-BE49-F238E27FC236}">
                  <a16:creationId xmlns:a16="http://schemas.microsoft.com/office/drawing/2014/main" id="{95EC0D31-B8FC-C571-7A65-99B8533D4F20}"/>
                </a:ext>
              </a:extLst>
            </p:cNvPr>
            <p:cNvSpPr txBox="1"/>
            <p:nvPr/>
          </p:nvSpPr>
          <p:spPr>
            <a:xfrm>
              <a:off x="2489648" y="354913"/>
              <a:ext cx="1681034" cy="32028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sv-SE" sz="1200" kern="1200" dirty="0">
                  <a:solidFill>
                    <a:schemeClr val="tx1"/>
                  </a:solidFill>
                </a:rPr>
                <a:t>3-cone drill (L-drill)</a:t>
              </a:r>
            </a:p>
          </p:txBody>
        </p:sp>
      </p:grpSp>
      <p:grpSp>
        <p:nvGrpSpPr>
          <p:cNvPr id="49" name="Grupp 48">
            <a:extLst>
              <a:ext uri="{FF2B5EF4-FFF2-40B4-BE49-F238E27FC236}">
                <a16:creationId xmlns:a16="http://schemas.microsoft.com/office/drawing/2014/main" id="{AE3D312E-906B-31F1-6DEF-E6257924608A}"/>
              </a:ext>
            </a:extLst>
          </p:cNvPr>
          <p:cNvGrpSpPr/>
          <p:nvPr/>
        </p:nvGrpSpPr>
        <p:grpSpPr>
          <a:xfrm>
            <a:off x="9603523" y="3681185"/>
            <a:ext cx="1681034" cy="604769"/>
            <a:chOff x="2489648" y="749650"/>
            <a:chExt cx="1681034" cy="604769"/>
          </a:xfrm>
        </p:grpSpPr>
        <p:sp>
          <p:nvSpPr>
            <p:cNvPr id="50" name="Rektangel 49">
              <a:extLst>
                <a:ext uri="{FF2B5EF4-FFF2-40B4-BE49-F238E27FC236}">
                  <a16:creationId xmlns:a16="http://schemas.microsoft.com/office/drawing/2014/main" id="{17E4546F-0A89-5188-BE79-0914A810E8A6}"/>
                </a:ext>
              </a:extLst>
            </p:cNvPr>
            <p:cNvSpPr/>
            <p:nvPr/>
          </p:nvSpPr>
          <p:spPr>
            <a:xfrm>
              <a:off x="2489648" y="1034130"/>
              <a:ext cx="1681034" cy="320289"/>
            </a:xfrm>
            <a:prstGeom prst="rect">
              <a:avLst/>
            </a:prstGeom>
            <a:ln>
              <a:noFill/>
            </a:ln>
          </p:spPr>
          <p:style>
            <a:lnRef idx="2">
              <a:schemeClr val="accent1"/>
            </a:lnRef>
            <a:fillRef idx="1">
              <a:schemeClr val="lt1"/>
            </a:fillRef>
            <a:effectRef idx="0">
              <a:schemeClr val="accent1"/>
            </a:effectRef>
            <a:fontRef idx="minor">
              <a:schemeClr val="dk1"/>
            </a:fontRef>
          </p:style>
        </p:sp>
        <p:sp>
          <p:nvSpPr>
            <p:cNvPr id="51" name="textruta 50">
              <a:extLst>
                <a:ext uri="{FF2B5EF4-FFF2-40B4-BE49-F238E27FC236}">
                  <a16:creationId xmlns:a16="http://schemas.microsoft.com/office/drawing/2014/main" id="{B60D8174-A9AF-5DF4-2AD4-830F94CAB7B1}"/>
                </a:ext>
              </a:extLst>
            </p:cNvPr>
            <p:cNvSpPr txBox="1"/>
            <p:nvPr/>
          </p:nvSpPr>
          <p:spPr>
            <a:xfrm>
              <a:off x="2489648" y="749650"/>
              <a:ext cx="1681034" cy="32028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sv-SE" sz="1200" kern="1200" dirty="0" err="1">
                  <a:solidFill>
                    <a:schemeClr val="tx1"/>
                  </a:solidFill>
                </a:rPr>
                <a:t>Shuttle</a:t>
              </a:r>
              <a:r>
                <a:rPr lang="sv-SE" sz="1200" kern="1200" dirty="0">
                  <a:solidFill>
                    <a:schemeClr val="tx1"/>
                  </a:solidFill>
                </a:rPr>
                <a:t> drill (pro agility)</a:t>
              </a:r>
            </a:p>
          </p:txBody>
        </p:sp>
      </p:grpSp>
      <p:graphicFrame>
        <p:nvGraphicFramePr>
          <p:cNvPr id="52" name="Platshållare för innehåll 7">
            <a:extLst>
              <a:ext uri="{FF2B5EF4-FFF2-40B4-BE49-F238E27FC236}">
                <a16:creationId xmlns:a16="http://schemas.microsoft.com/office/drawing/2014/main" id="{0AD7D69B-CFB7-CAA4-9BD2-BFF0B24768ED}"/>
              </a:ext>
            </a:extLst>
          </p:cNvPr>
          <p:cNvGraphicFramePr>
            <a:graphicFrameLocks/>
          </p:cNvGraphicFramePr>
          <p:nvPr>
            <p:extLst>
              <p:ext uri="{D42A27DB-BD31-4B8C-83A1-F6EECF244321}">
                <p14:modId xmlns:p14="http://schemas.microsoft.com/office/powerpoint/2010/main" val="3754920556"/>
              </p:ext>
            </p:extLst>
          </p:nvPr>
        </p:nvGraphicFramePr>
        <p:xfrm>
          <a:off x="7316855" y="4144516"/>
          <a:ext cx="4775200" cy="103331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53" name="Grupp 52">
            <a:extLst>
              <a:ext uri="{FF2B5EF4-FFF2-40B4-BE49-F238E27FC236}">
                <a16:creationId xmlns:a16="http://schemas.microsoft.com/office/drawing/2014/main" id="{933F6A86-F33B-2B79-1109-124DFC556FD2}"/>
              </a:ext>
            </a:extLst>
          </p:cNvPr>
          <p:cNvGrpSpPr/>
          <p:nvPr/>
        </p:nvGrpSpPr>
        <p:grpSpPr>
          <a:xfrm>
            <a:off x="9659669" y="4193541"/>
            <a:ext cx="2283677" cy="350769"/>
            <a:chOff x="2489648" y="-29664"/>
            <a:chExt cx="1882588" cy="350769"/>
          </a:xfrm>
        </p:grpSpPr>
        <p:sp>
          <p:nvSpPr>
            <p:cNvPr id="54" name="Rektangel 53">
              <a:extLst>
                <a:ext uri="{FF2B5EF4-FFF2-40B4-BE49-F238E27FC236}">
                  <a16:creationId xmlns:a16="http://schemas.microsoft.com/office/drawing/2014/main" id="{4ED91DAD-E10F-1A02-400B-A1530BF82628}"/>
                </a:ext>
              </a:extLst>
            </p:cNvPr>
            <p:cNvSpPr/>
            <p:nvPr/>
          </p:nvSpPr>
          <p:spPr>
            <a:xfrm>
              <a:off x="2489648" y="816"/>
              <a:ext cx="1519368" cy="320289"/>
            </a:xfrm>
            <a:prstGeom prst="rect">
              <a:avLst/>
            </a:prstGeom>
            <a:ln>
              <a:noFill/>
            </a:ln>
          </p:spPr>
          <p:style>
            <a:lnRef idx="2">
              <a:schemeClr val="accent1"/>
            </a:lnRef>
            <a:fillRef idx="1">
              <a:schemeClr val="lt1"/>
            </a:fillRef>
            <a:effectRef idx="0">
              <a:schemeClr val="accent1"/>
            </a:effectRef>
            <a:fontRef idx="minor">
              <a:schemeClr val="dk1"/>
            </a:fontRef>
          </p:style>
        </p:sp>
        <p:sp>
          <p:nvSpPr>
            <p:cNvPr id="55" name="textruta 54">
              <a:extLst>
                <a:ext uri="{FF2B5EF4-FFF2-40B4-BE49-F238E27FC236}">
                  <a16:creationId xmlns:a16="http://schemas.microsoft.com/office/drawing/2014/main" id="{681B9094-E991-4206-CFF4-A1F30D57ECA5}"/>
                </a:ext>
              </a:extLst>
            </p:cNvPr>
            <p:cNvSpPr txBox="1"/>
            <p:nvPr/>
          </p:nvSpPr>
          <p:spPr>
            <a:xfrm>
              <a:off x="2489648" y="-29664"/>
              <a:ext cx="1882588" cy="32028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sv-SE" sz="1200" kern="1200" dirty="0" err="1">
                  <a:solidFill>
                    <a:schemeClr val="tx1"/>
                  </a:solidFill>
                </a:rPr>
                <a:t>Countermovement</a:t>
              </a:r>
              <a:r>
                <a:rPr lang="sv-SE" sz="1200" kern="1200" dirty="0">
                  <a:solidFill>
                    <a:schemeClr val="tx1"/>
                  </a:solidFill>
                </a:rPr>
                <a:t> </a:t>
              </a:r>
              <a:r>
                <a:rPr lang="sv-SE" sz="1200" kern="1200" dirty="0" err="1">
                  <a:solidFill>
                    <a:schemeClr val="tx1"/>
                  </a:solidFill>
                </a:rPr>
                <a:t>jump</a:t>
              </a:r>
              <a:r>
                <a:rPr lang="sv-SE" sz="1200" kern="1200" dirty="0">
                  <a:solidFill>
                    <a:schemeClr val="tx1"/>
                  </a:solidFill>
                </a:rPr>
                <a:t> </a:t>
              </a:r>
              <a:r>
                <a:rPr lang="sv-SE" sz="1200" kern="1200" dirty="0" err="1">
                  <a:solidFill>
                    <a:schemeClr val="tx1"/>
                  </a:solidFill>
                </a:rPr>
                <a:t>with</a:t>
              </a:r>
              <a:r>
                <a:rPr lang="sv-SE" sz="1200" kern="1200" dirty="0">
                  <a:solidFill>
                    <a:schemeClr val="tx1"/>
                  </a:solidFill>
                </a:rPr>
                <a:t> armswing - </a:t>
              </a:r>
              <a:r>
                <a:rPr lang="sv-SE" sz="1200" kern="1200" dirty="0" err="1">
                  <a:solidFill>
                    <a:schemeClr val="tx1"/>
                  </a:solidFill>
                </a:rPr>
                <a:t>CMJa</a:t>
              </a:r>
              <a:endParaRPr lang="sv-SE" sz="1200" kern="1200" dirty="0">
                <a:solidFill>
                  <a:schemeClr val="tx1"/>
                </a:solidFill>
              </a:endParaRPr>
            </a:p>
          </p:txBody>
        </p:sp>
      </p:grpSp>
      <p:grpSp>
        <p:nvGrpSpPr>
          <p:cNvPr id="56" name="Grupp 55">
            <a:extLst>
              <a:ext uri="{FF2B5EF4-FFF2-40B4-BE49-F238E27FC236}">
                <a16:creationId xmlns:a16="http://schemas.microsoft.com/office/drawing/2014/main" id="{0B34727E-A2F0-1CE8-8EDC-0FE06A32B8DB}"/>
              </a:ext>
            </a:extLst>
          </p:cNvPr>
          <p:cNvGrpSpPr/>
          <p:nvPr/>
        </p:nvGrpSpPr>
        <p:grpSpPr>
          <a:xfrm>
            <a:off x="9603523" y="4628384"/>
            <a:ext cx="1737181" cy="470550"/>
            <a:chOff x="2489648" y="517473"/>
            <a:chExt cx="1737181" cy="470550"/>
          </a:xfrm>
        </p:grpSpPr>
        <p:sp>
          <p:nvSpPr>
            <p:cNvPr id="57" name="Rektangel 56">
              <a:extLst>
                <a:ext uri="{FF2B5EF4-FFF2-40B4-BE49-F238E27FC236}">
                  <a16:creationId xmlns:a16="http://schemas.microsoft.com/office/drawing/2014/main" id="{D7E2B1E9-9C33-5F70-BC69-6F9BA68EB471}"/>
                </a:ext>
              </a:extLst>
            </p:cNvPr>
            <p:cNvSpPr/>
            <p:nvPr/>
          </p:nvSpPr>
          <p:spPr>
            <a:xfrm>
              <a:off x="2489648" y="517473"/>
              <a:ext cx="1681034" cy="320289"/>
            </a:xfrm>
            <a:prstGeom prst="rect">
              <a:avLst/>
            </a:prstGeom>
            <a:ln>
              <a:noFill/>
            </a:ln>
          </p:spPr>
          <p:style>
            <a:lnRef idx="2">
              <a:schemeClr val="accent1"/>
            </a:lnRef>
            <a:fillRef idx="1">
              <a:schemeClr val="lt1"/>
            </a:fillRef>
            <a:effectRef idx="0">
              <a:schemeClr val="accent1"/>
            </a:effectRef>
            <a:fontRef idx="minor">
              <a:schemeClr val="dk1"/>
            </a:fontRef>
          </p:style>
        </p:sp>
        <p:sp>
          <p:nvSpPr>
            <p:cNvPr id="58" name="textruta 57">
              <a:extLst>
                <a:ext uri="{FF2B5EF4-FFF2-40B4-BE49-F238E27FC236}">
                  <a16:creationId xmlns:a16="http://schemas.microsoft.com/office/drawing/2014/main" id="{3158B09A-6B98-3057-58F1-94851A78C10F}"/>
                </a:ext>
              </a:extLst>
            </p:cNvPr>
            <p:cNvSpPr txBox="1"/>
            <p:nvPr/>
          </p:nvSpPr>
          <p:spPr>
            <a:xfrm>
              <a:off x="2545795" y="667734"/>
              <a:ext cx="1681034" cy="32028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sv-SE" sz="1200" kern="1200" dirty="0">
                  <a:solidFill>
                    <a:schemeClr val="tx1"/>
                  </a:solidFill>
                </a:rPr>
                <a:t>Broad </a:t>
              </a:r>
              <a:r>
                <a:rPr lang="sv-SE" sz="1200" kern="1200" dirty="0" err="1">
                  <a:solidFill>
                    <a:schemeClr val="tx1"/>
                  </a:solidFill>
                </a:rPr>
                <a:t>jump</a:t>
              </a:r>
              <a:endParaRPr lang="sv-SE" sz="1200" kern="1200" dirty="0">
                <a:solidFill>
                  <a:schemeClr val="tx1"/>
                </a:solidFill>
              </a:endParaRPr>
            </a:p>
          </p:txBody>
        </p:sp>
      </p:grpSp>
      <p:grpSp>
        <p:nvGrpSpPr>
          <p:cNvPr id="59" name="Grupp 58">
            <a:extLst>
              <a:ext uri="{FF2B5EF4-FFF2-40B4-BE49-F238E27FC236}">
                <a16:creationId xmlns:a16="http://schemas.microsoft.com/office/drawing/2014/main" id="{44528085-5AFD-1DAA-3604-196E48409943}"/>
              </a:ext>
            </a:extLst>
          </p:cNvPr>
          <p:cNvGrpSpPr/>
          <p:nvPr/>
        </p:nvGrpSpPr>
        <p:grpSpPr>
          <a:xfrm>
            <a:off x="9820092" y="4884624"/>
            <a:ext cx="1681034" cy="604769"/>
            <a:chOff x="2489648" y="749650"/>
            <a:chExt cx="1681034" cy="604769"/>
          </a:xfrm>
        </p:grpSpPr>
        <p:sp>
          <p:nvSpPr>
            <p:cNvPr id="60" name="Rektangel 59">
              <a:extLst>
                <a:ext uri="{FF2B5EF4-FFF2-40B4-BE49-F238E27FC236}">
                  <a16:creationId xmlns:a16="http://schemas.microsoft.com/office/drawing/2014/main" id="{4F7FE40E-803F-92B5-61F6-8FEA996247E3}"/>
                </a:ext>
              </a:extLst>
            </p:cNvPr>
            <p:cNvSpPr/>
            <p:nvPr/>
          </p:nvSpPr>
          <p:spPr>
            <a:xfrm>
              <a:off x="2489648" y="1034130"/>
              <a:ext cx="1681034" cy="320289"/>
            </a:xfrm>
            <a:prstGeom prst="rect">
              <a:avLst/>
            </a:prstGeom>
            <a:ln>
              <a:noFill/>
            </a:ln>
          </p:spPr>
          <p:style>
            <a:lnRef idx="2">
              <a:schemeClr val="accent1"/>
            </a:lnRef>
            <a:fillRef idx="1">
              <a:schemeClr val="lt1"/>
            </a:fillRef>
            <a:effectRef idx="0">
              <a:schemeClr val="accent1"/>
            </a:effectRef>
            <a:fontRef idx="minor">
              <a:schemeClr val="dk1"/>
            </a:fontRef>
          </p:style>
        </p:sp>
        <p:sp>
          <p:nvSpPr>
            <p:cNvPr id="61" name="textruta 60">
              <a:extLst>
                <a:ext uri="{FF2B5EF4-FFF2-40B4-BE49-F238E27FC236}">
                  <a16:creationId xmlns:a16="http://schemas.microsoft.com/office/drawing/2014/main" id="{C47E9B8E-D430-9F2D-DF56-17B549E2E3D9}"/>
                </a:ext>
              </a:extLst>
            </p:cNvPr>
            <p:cNvSpPr txBox="1"/>
            <p:nvPr/>
          </p:nvSpPr>
          <p:spPr>
            <a:xfrm>
              <a:off x="2489648" y="749650"/>
              <a:ext cx="1681034" cy="32028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endParaRPr lang="sv-SE" sz="1200" kern="1200" dirty="0">
                <a:solidFill>
                  <a:schemeClr val="tx1"/>
                </a:solidFill>
              </a:endParaRPr>
            </a:p>
          </p:txBody>
        </p:sp>
      </p:grpSp>
      <p:graphicFrame>
        <p:nvGraphicFramePr>
          <p:cNvPr id="62" name="Platshållare för innehåll 7">
            <a:extLst>
              <a:ext uri="{FF2B5EF4-FFF2-40B4-BE49-F238E27FC236}">
                <a16:creationId xmlns:a16="http://schemas.microsoft.com/office/drawing/2014/main" id="{B0C3A9CB-9B37-6EAB-EADE-7B6C1541AD32}"/>
              </a:ext>
            </a:extLst>
          </p:cNvPr>
          <p:cNvGraphicFramePr>
            <a:graphicFrameLocks/>
          </p:cNvGraphicFramePr>
          <p:nvPr>
            <p:extLst>
              <p:ext uri="{D42A27DB-BD31-4B8C-83A1-F6EECF244321}">
                <p14:modId xmlns:p14="http://schemas.microsoft.com/office/powerpoint/2010/main" val="1679427059"/>
              </p:ext>
            </p:extLst>
          </p:nvPr>
        </p:nvGraphicFramePr>
        <p:xfrm>
          <a:off x="7300813" y="5328091"/>
          <a:ext cx="4775200" cy="103331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nvGrpSpPr>
          <p:cNvPr id="63" name="Grupp 62">
            <a:extLst>
              <a:ext uri="{FF2B5EF4-FFF2-40B4-BE49-F238E27FC236}">
                <a16:creationId xmlns:a16="http://schemas.microsoft.com/office/drawing/2014/main" id="{001F0A2A-2CB5-0699-A3C5-4CCDE6670436}"/>
              </a:ext>
            </a:extLst>
          </p:cNvPr>
          <p:cNvGrpSpPr/>
          <p:nvPr/>
        </p:nvGrpSpPr>
        <p:grpSpPr>
          <a:xfrm>
            <a:off x="9688413" y="5372898"/>
            <a:ext cx="1882588" cy="370020"/>
            <a:chOff x="2489648" y="816"/>
            <a:chExt cx="1882588" cy="370020"/>
          </a:xfrm>
        </p:grpSpPr>
        <p:sp>
          <p:nvSpPr>
            <p:cNvPr id="64" name="Rektangel 63">
              <a:extLst>
                <a:ext uri="{FF2B5EF4-FFF2-40B4-BE49-F238E27FC236}">
                  <a16:creationId xmlns:a16="http://schemas.microsoft.com/office/drawing/2014/main" id="{BC3159EB-44D2-2B30-6FC3-B81E934D9F01}"/>
                </a:ext>
              </a:extLst>
            </p:cNvPr>
            <p:cNvSpPr/>
            <p:nvPr/>
          </p:nvSpPr>
          <p:spPr>
            <a:xfrm>
              <a:off x="2489648" y="816"/>
              <a:ext cx="1519368" cy="320289"/>
            </a:xfrm>
            <a:prstGeom prst="rect">
              <a:avLst/>
            </a:prstGeom>
            <a:ln>
              <a:noFill/>
            </a:ln>
          </p:spPr>
          <p:style>
            <a:lnRef idx="2">
              <a:schemeClr val="accent1"/>
            </a:lnRef>
            <a:fillRef idx="1">
              <a:schemeClr val="lt1"/>
            </a:fillRef>
            <a:effectRef idx="0">
              <a:schemeClr val="accent1"/>
            </a:effectRef>
            <a:fontRef idx="minor">
              <a:schemeClr val="dk1"/>
            </a:fontRef>
          </p:style>
        </p:sp>
        <p:sp>
          <p:nvSpPr>
            <p:cNvPr id="65" name="textruta 64">
              <a:extLst>
                <a:ext uri="{FF2B5EF4-FFF2-40B4-BE49-F238E27FC236}">
                  <a16:creationId xmlns:a16="http://schemas.microsoft.com/office/drawing/2014/main" id="{75A40D85-223D-C900-4902-8237B88A2BE7}"/>
                </a:ext>
              </a:extLst>
            </p:cNvPr>
            <p:cNvSpPr txBox="1"/>
            <p:nvPr/>
          </p:nvSpPr>
          <p:spPr>
            <a:xfrm>
              <a:off x="2489648" y="50547"/>
              <a:ext cx="1882588" cy="32028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sv-SE" sz="1200" kern="1200" dirty="0">
                  <a:solidFill>
                    <a:schemeClr val="tx1"/>
                  </a:solidFill>
                </a:rPr>
                <a:t>Max rep </a:t>
              </a:r>
              <a:r>
                <a:rPr lang="sv-SE" sz="1200" kern="1200" dirty="0" err="1">
                  <a:solidFill>
                    <a:schemeClr val="tx1"/>
                  </a:solidFill>
                </a:rPr>
                <a:t>Squat</a:t>
              </a:r>
              <a:endParaRPr lang="sv-SE" sz="1200" kern="1200" dirty="0">
                <a:solidFill>
                  <a:schemeClr val="tx1"/>
                </a:solidFill>
              </a:endParaRPr>
            </a:p>
          </p:txBody>
        </p:sp>
      </p:grpSp>
      <p:grpSp>
        <p:nvGrpSpPr>
          <p:cNvPr id="66" name="Grupp 65">
            <a:extLst>
              <a:ext uri="{FF2B5EF4-FFF2-40B4-BE49-F238E27FC236}">
                <a16:creationId xmlns:a16="http://schemas.microsoft.com/office/drawing/2014/main" id="{217E2A36-A526-0E74-8111-3B266BC6C9A6}"/>
              </a:ext>
            </a:extLst>
          </p:cNvPr>
          <p:cNvGrpSpPr/>
          <p:nvPr/>
        </p:nvGrpSpPr>
        <p:grpSpPr>
          <a:xfrm>
            <a:off x="9616223" y="6015753"/>
            <a:ext cx="1769266" cy="482849"/>
            <a:chOff x="2489648" y="354913"/>
            <a:chExt cx="1769266" cy="482849"/>
          </a:xfrm>
        </p:grpSpPr>
        <p:sp>
          <p:nvSpPr>
            <p:cNvPr id="67" name="Rektangel 66">
              <a:extLst>
                <a:ext uri="{FF2B5EF4-FFF2-40B4-BE49-F238E27FC236}">
                  <a16:creationId xmlns:a16="http://schemas.microsoft.com/office/drawing/2014/main" id="{DF8F8514-A957-05CD-7836-274874D5DFFF}"/>
                </a:ext>
              </a:extLst>
            </p:cNvPr>
            <p:cNvSpPr/>
            <p:nvPr/>
          </p:nvSpPr>
          <p:spPr>
            <a:xfrm>
              <a:off x="2489648" y="517473"/>
              <a:ext cx="1681034" cy="320289"/>
            </a:xfrm>
            <a:prstGeom prst="rect">
              <a:avLst/>
            </a:prstGeom>
            <a:ln>
              <a:noFill/>
            </a:ln>
          </p:spPr>
          <p:style>
            <a:lnRef idx="2">
              <a:schemeClr val="accent1"/>
            </a:lnRef>
            <a:fillRef idx="1">
              <a:schemeClr val="lt1"/>
            </a:fillRef>
            <a:effectRef idx="0">
              <a:schemeClr val="accent1"/>
            </a:effectRef>
            <a:fontRef idx="minor">
              <a:schemeClr val="dk1"/>
            </a:fontRef>
          </p:style>
        </p:sp>
        <p:sp>
          <p:nvSpPr>
            <p:cNvPr id="68" name="textruta 67">
              <a:extLst>
                <a:ext uri="{FF2B5EF4-FFF2-40B4-BE49-F238E27FC236}">
                  <a16:creationId xmlns:a16="http://schemas.microsoft.com/office/drawing/2014/main" id="{B7725AB2-EDA5-0219-26FD-52C7FCC3F745}"/>
                </a:ext>
              </a:extLst>
            </p:cNvPr>
            <p:cNvSpPr txBox="1"/>
            <p:nvPr/>
          </p:nvSpPr>
          <p:spPr>
            <a:xfrm>
              <a:off x="2577880" y="354913"/>
              <a:ext cx="1681034" cy="32028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sv-SE" sz="1200" kern="1200" dirty="0">
                  <a:solidFill>
                    <a:schemeClr val="tx1"/>
                  </a:solidFill>
                </a:rPr>
                <a:t>Max rep Bänkpress</a:t>
              </a:r>
            </a:p>
          </p:txBody>
        </p:sp>
      </p:grpSp>
      <p:grpSp>
        <p:nvGrpSpPr>
          <p:cNvPr id="69" name="Grupp 68">
            <a:extLst>
              <a:ext uri="{FF2B5EF4-FFF2-40B4-BE49-F238E27FC236}">
                <a16:creationId xmlns:a16="http://schemas.microsoft.com/office/drawing/2014/main" id="{5FDFB532-7909-6E26-9AC0-5C04312A50AC}"/>
              </a:ext>
            </a:extLst>
          </p:cNvPr>
          <p:cNvGrpSpPr/>
          <p:nvPr/>
        </p:nvGrpSpPr>
        <p:grpSpPr>
          <a:xfrm>
            <a:off x="9816750" y="6073606"/>
            <a:ext cx="1745202" cy="604769"/>
            <a:chOff x="2489648" y="749650"/>
            <a:chExt cx="1745202" cy="604769"/>
          </a:xfrm>
        </p:grpSpPr>
        <p:sp>
          <p:nvSpPr>
            <p:cNvPr id="70" name="Rektangel 69">
              <a:extLst>
                <a:ext uri="{FF2B5EF4-FFF2-40B4-BE49-F238E27FC236}">
                  <a16:creationId xmlns:a16="http://schemas.microsoft.com/office/drawing/2014/main" id="{3ADDCDF1-6332-67CE-2CD3-2997AEC7AB23}"/>
                </a:ext>
              </a:extLst>
            </p:cNvPr>
            <p:cNvSpPr/>
            <p:nvPr/>
          </p:nvSpPr>
          <p:spPr>
            <a:xfrm>
              <a:off x="2489648" y="1034130"/>
              <a:ext cx="1681034" cy="320289"/>
            </a:xfrm>
            <a:prstGeom prst="rect">
              <a:avLst/>
            </a:prstGeom>
            <a:ln>
              <a:noFill/>
            </a:ln>
          </p:spPr>
          <p:style>
            <a:lnRef idx="2">
              <a:schemeClr val="accent1"/>
            </a:lnRef>
            <a:fillRef idx="1">
              <a:schemeClr val="lt1"/>
            </a:fillRef>
            <a:effectRef idx="0">
              <a:schemeClr val="accent1"/>
            </a:effectRef>
            <a:fontRef idx="minor">
              <a:schemeClr val="dk1"/>
            </a:fontRef>
          </p:style>
        </p:sp>
        <p:sp>
          <p:nvSpPr>
            <p:cNvPr id="71" name="textruta 70">
              <a:extLst>
                <a:ext uri="{FF2B5EF4-FFF2-40B4-BE49-F238E27FC236}">
                  <a16:creationId xmlns:a16="http://schemas.microsoft.com/office/drawing/2014/main" id="{8C87ED21-3998-A663-7C32-DA9798240D5A}"/>
                </a:ext>
              </a:extLst>
            </p:cNvPr>
            <p:cNvSpPr txBox="1"/>
            <p:nvPr/>
          </p:nvSpPr>
          <p:spPr>
            <a:xfrm>
              <a:off x="2553816" y="749650"/>
              <a:ext cx="1681034" cy="32028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endParaRPr lang="sv-SE" sz="1200" kern="1200" dirty="0">
                <a:solidFill>
                  <a:schemeClr val="tx1"/>
                </a:solidFill>
              </a:endParaRPr>
            </a:p>
          </p:txBody>
        </p:sp>
      </p:grpSp>
    </p:spTree>
    <p:extLst>
      <p:ext uri="{BB962C8B-B14F-4D97-AF65-F5344CB8AC3E}">
        <p14:creationId xmlns:p14="http://schemas.microsoft.com/office/powerpoint/2010/main" val="1180182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9DCB84-FBE4-B741-9E7C-B945A8BF692F}"/>
              </a:ext>
            </a:extLst>
          </p:cNvPr>
          <p:cNvSpPr>
            <a:spLocks noGrp="1"/>
          </p:cNvSpPr>
          <p:nvPr>
            <p:ph type="title"/>
          </p:nvPr>
        </p:nvSpPr>
        <p:spPr/>
        <p:txBody>
          <a:bodyPr/>
          <a:lstStyle/>
          <a:p>
            <a:r>
              <a:rPr lang="sv-SE" dirty="0">
                <a:latin typeface="IBM Plex Sans"/>
                <a:ea typeface="Inter"/>
              </a:rPr>
              <a:t>Din atletiska bakgrund</a:t>
            </a:r>
            <a:endParaRPr lang="sv-SE" dirty="0"/>
          </a:p>
        </p:txBody>
      </p:sp>
      <p:sp>
        <p:nvSpPr>
          <p:cNvPr id="3" name="Platshållare för innehåll 2">
            <a:extLst>
              <a:ext uri="{FF2B5EF4-FFF2-40B4-BE49-F238E27FC236}">
                <a16:creationId xmlns:a16="http://schemas.microsoft.com/office/drawing/2014/main" id="{AD52DCF8-728E-8D44-846A-73E7F5F42FAC}"/>
              </a:ext>
            </a:extLst>
          </p:cNvPr>
          <p:cNvSpPr>
            <a:spLocks noGrp="1"/>
          </p:cNvSpPr>
          <p:nvPr>
            <p:ph sz="half" idx="1"/>
          </p:nvPr>
        </p:nvSpPr>
        <p:spPr/>
        <p:txBody>
          <a:bodyPr/>
          <a:lstStyle/>
          <a:p>
            <a:endParaRPr lang="sv-SE" dirty="0"/>
          </a:p>
        </p:txBody>
      </p:sp>
      <p:sp>
        <p:nvSpPr>
          <p:cNvPr id="4" name="Platshållare för innehåll 3">
            <a:extLst>
              <a:ext uri="{FF2B5EF4-FFF2-40B4-BE49-F238E27FC236}">
                <a16:creationId xmlns:a16="http://schemas.microsoft.com/office/drawing/2014/main" id="{9348719F-AA83-2E40-8A16-C4A25FB9E742}"/>
              </a:ext>
            </a:extLst>
          </p:cNvPr>
          <p:cNvSpPr>
            <a:spLocks noGrp="1"/>
          </p:cNvSpPr>
          <p:nvPr>
            <p:ph sz="half" idx="2"/>
          </p:nvPr>
        </p:nvSpPr>
        <p:spPr/>
        <p:txBody>
          <a:bodyPr vert="horz" lIns="91440" tIns="45720" rIns="91440" bIns="45720" rtlCol="0" anchor="t">
            <a:noAutofit/>
          </a:bodyPr>
          <a:lstStyle/>
          <a:p>
            <a:r>
              <a:rPr lang="sv-SE" sz="1400" dirty="0">
                <a:latin typeface="IBM Plex Sans"/>
                <a:ea typeface="Inter"/>
              </a:rPr>
              <a:t>I denna del förväntas du som spelare redogöra för din sportliga historia.</a:t>
            </a:r>
            <a:endParaRPr lang="sv-SE" dirty="0">
              <a:latin typeface="IBM Plex Sans"/>
              <a:ea typeface="Inter"/>
            </a:endParaRPr>
          </a:p>
          <a:p>
            <a:r>
              <a:rPr lang="sv-SE" sz="1400" dirty="0">
                <a:latin typeface="IBM Plex Sans"/>
                <a:ea typeface="Inter"/>
              </a:rPr>
              <a:t>Första delen är kort information om dig, redogör för namn, ålder, längd och om din ansökan avser deltagande i dam- eller herrlandslaget.</a:t>
            </a:r>
            <a:endParaRPr lang="sv-SE" dirty="0">
              <a:latin typeface="IBM Plex Sans"/>
              <a:ea typeface="Inter"/>
            </a:endParaRPr>
          </a:p>
          <a:p>
            <a:r>
              <a:rPr lang="sv-SE" sz="1400" dirty="0">
                <a:latin typeface="IBM Plex Sans"/>
                <a:ea typeface="Inter"/>
              </a:rPr>
              <a:t>Andra delen består av att beskriva din idrottsliga bakgrund. Fokuserar på ditt deltagande i sport från 16 års ålder och framåt.</a:t>
            </a:r>
            <a:endParaRPr lang="sv-SE">
              <a:latin typeface="IBM Plex Sans"/>
              <a:ea typeface="Inter"/>
            </a:endParaRPr>
          </a:p>
          <a:p>
            <a:r>
              <a:rPr lang="sv-SE" sz="1400" dirty="0">
                <a:latin typeface="IBM Plex Sans"/>
                <a:ea typeface="Inter"/>
              </a:rPr>
              <a:t>Sista delen består av att beskriva dina idrottsliga meriter och imponerande prestationen.  </a:t>
            </a:r>
          </a:p>
          <a:p>
            <a:endParaRPr lang="sv-SE" sz="1400" dirty="0"/>
          </a:p>
          <a:p>
            <a:endParaRPr lang="sv-SE" sz="1400" dirty="0"/>
          </a:p>
          <a:p>
            <a:endParaRPr lang="sv-SE" sz="1400" dirty="0">
              <a:latin typeface="IBM Plex Sans"/>
              <a:ea typeface="Inter"/>
            </a:endParaRPr>
          </a:p>
          <a:p>
            <a:pPr algn="r"/>
            <a:r>
              <a:rPr lang="sv-SE" sz="1400" dirty="0"/>
              <a:t>SWE3 Flaggfotboll</a:t>
            </a:r>
          </a:p>
          <a:p>
            <a:endParaRPr lang="sv-SE" sz="1400" dirty="0"/>
          </a:p>
        </p:txBody>
      </p:sp>
      <p:pic>
        <p:nvPicPr>
          <p:cNvPr id="6" name="Bildobjekt 5" descr="En bild som visar person, utomhus, blå&#10;&#10;Automatiskt genererad beskrivning">
            <a:extLst>
              <a:ext uri="{FF2B5EF4-FFF2-40B4-BE49-F238E27FC236}">
                <a16:creationId xmlns:a16="http://schemas.microsoft.com/office/drawing/2014/main" id="{8E4317F8-D9A5-0848-95DF-83670718DD93}"/>
              </a:ext>
            </a:extLst>
          </p:cNvPr>
          <p:cNvPicPr>
            <a:picLocks noChangeAspect="1"/>
          </p:cNvPicPr>
          <p:nvPr/>
        </p:nvPicPr>
        <p:blipFill>
          <a:blip r:embed="rId2"/>
          <a:srcRect l="22509" r="22509"/>
          <a:stretch/>
        </p:blipFill>
        <p:spPr>
          <a:xfrm>
            <a:off x="838200" y="1437702"/>
            <a:ext cx="5004459" cy="4352400"/>
          </a:xfrm>
          <a:prstGeom prst="rect">
            <a:avLst/>
          </a:prstGeom>
        </p:spPr>
      </p:pic>
    </p:spTree>
    <p:extLst>
      <p:ext uri="{BB962C8B-B14F-4D97-AF65-F5344CB8AC3E}">
        <p14:creationId xmlns:p14="http://schemas.microsoft.com/office/powerpoint/2010/main" val="1023059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88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pic>
        <p:nvPicPr>
          <p:cNvPr id="4" name="Bildobjekt 3" descr="En bild som visar person, utomhus, klädsel, träd&#10;&#10;Automatiskt genererad beskrivning">
            <a:extLst>
              <a:ext uri="{FF2B5EF4-FFF2-40B4-BE49-F238E27FC236}">
                <a16:creationId xmlns:a16="http://schemas.microsoft.com/office/drawing/2014/main" id="{A741CFC3-9E61-0E71-8298-4B6A62DCD28F}"/>
              </a:ext>
            </a:extLst>
          </p:cNvPr>
          <p:cNvPicPr>
            <a:picLocks noChangeAspect="1"/>
          </p:cNvPicPr>
          <p:nvPr/>
        </p:nvPicPr>
        <p:blipFill rotWithShape="1">
          <a:blip r:embed="rId4"/>
          <a:srcRect l="10652" r="29053"/>
          <a:stretch/>
        </p:blipFill>
        <p:spPr>
          <a:xfrm>
            <a:off x="0" y="0"/>
            <a:ext cx="12192000" cy="6858000"/>
          </a:xfrm>
          <a:prstGeom prst="rect">
            <a:avLst/>
          </a:prstGeom>
        </p:spPr>
      </p:pic>
      <p:sp>
        <p:nvSpPr>
          <p:cNvPr id="3" name="Rubrik 2">
            <a:extLst>
              <a:ext uri="{FF2B5EF4-FFF2-40B4-BE49-F238E27FC236}">
                <a16:creationId xmlns:a16="http://schemas.microsoft.com/office/drawing/2014/main" id="{275A6897-A6DF-E442-A6F7-AC6768F488A1}"/>
              </a:ext>
            </a:extLst>
          </p:cNvPr>
          <p:cNvSpPr>
            <a:spLocks noGrp="1"/>
          </p:cNvSpPr>
          <p:nvPr>
            <p:ph type="ctrTitle"/>
          </p:nvPr>
        </p:nvSpPr>
        <p:spPr/>
        <p:txBody>
          <a:bodyPr/>
          <a:lstStyle/>
          <a:p>
            <a:r>
              <a:rPr lang="sv-SE" dirty="0"/>
              <a:t>B. Rörlighet</a:t>
            </a:r>
          </a:p>
        </p:txBody>
      </p:sp>
    </p:spTree>
    <p:extLst>
      <p:ext uri="{BB962C8B-B14F-4D97-AF65-F5344CB8AC3E}">
        <p14:creationId xmlns:p14="http://schemas.microsoft.com/office/powerpoint/2010/main" val="4184894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9DCB84-FBE4-B741-9E7C-B945A8BF692F}"/>
              </a:ext>
            </a:extLst>
          </p:cNvPr>
          <p:cNvSpPr>
            <a:spLocks noGrp="1"/>
          </p:cNvSpPr>
          <p:nvPr>
            <p:ph type="title"/>
          </p:nvPr>
        </p:nvSpPr>
        <p:spPr/>
        <p:txBody>
          <a:bodyPr/>
          <a:lstStyle/>
          <a:p>
            <a:r>
              <a:rPr lang="sv-SE" dirty="0"/>
              <a:t>Rörlighet: </a:t>
            </a:r>
            <a:r>
              <a:rPr lang="sv-SE" dirty="0" err="1"/>
              <a:t>Single</a:t>
            </a:r>
            <a:r>
              <a:rPr lang="sv-SE" dirty="0"/>
              <a:t> leg </a:t>
            </a:r>
            <a:r>
              <a:rPr lang="sv-SE" dirty="0" err="1"/>
              <a:t>raises</a:t>
            </a:r>
            <a:r>
              <a:rPr lang="sv-SE" dirty="0"/>
              <a:t> - SLR</a:t>
            </a:r>
          </a:p>
        </p:txBody>
      </p:sp>
      <p:sp>
        <p:nvSpPr>
          <p:cNvPr id="3" name="Platshållare för innehåll 2">
            <a:extLst>
              <a:ext uri="{FF2B5EF4-FFF2-40B4-BE49-F238E27FC236}">
                <a16:creationId xmlns:a16="http://schemas.microsoft.com/office/drawing/2014/main" id="{AD52DCF8-728E-8D44-846A-73E7F5F42FAC}"/>
              </a:ext>
            </a:extLst>
          </p:cNvPr>
          <p:cNvSpPr>
            <a:spLocks noGrp="1"/>
          </p:cNvSpPr>
          <p:nvPr>
            <p:ph sz="half" idx="1"/>
          </p:nvPr>
        </p:nvSpPr>
        <p:spPr/>
        <p:txBody>
          <a:bodyPr vert="horz" lIns="91440" tIns="45720" rIns="91440" bIns="45720" rtlCol="0" anchor="t">
            <a:noAutofit/>
          </a:bodyPr>
          <a:lstStyle/>
          <a:p>
            <a:pPr marL="0" indent="0">
              <a:buNone/>
            </a:pPr>
            <a:r>
              <a:rPr lang="sv-SE" sz="1400" b="1" dirty="0"/>
              <a:t>Utförande av testet</a:t>
            </a:r>
          </a:p>
          <a:p>
            <a:pPr marL="0" indent="0">
              <a:lnSpc>
                <a:spcPct val="100000"/>
              </a:lnSpc>
              <a:buNone/>
            </a:pPr>
            <a:r>
              <a:rPr lang="sv" sz="1100">
                <a:latin typeface="IBM Plex Sans"/>
                <a:ea typeface="Inter"/>
              </a:rPr>
              <a:t>Idrottaren ligger på rygg och lyfter sakta det ena benet rakt mot bröstet så långt hen kan med spänd fot. Det andra benet ska ligga still och vaden ska ha kontakt med marken. Idrottaren får inte rotera sin höft och benet ska vara </a:t>
            </a:r>
            <a:r>
              <a:rPr lang="sv" sz="1100" err="1">
                <a:latin typeface="IBM Plex Sans"/>
                <a:ea typeface="Inter"/>
              </a:rPr>
              <a:t>strckt</a:t>
            </a:r>
            <a:r>
              <a:rPr lang="sv" sz="1100">
                <a:latin typeface="IBM Plex Sans"/>
                <a:ea typeface="Inter"/>
              </a:rPr>
              <a:t> genom hela testet. Målet är att fotknölen ska stanna ovanför den övre halvan av låret. Fotleden ska vara i 90 grader.</a:t>
            </a:r>
            <a:br>
              <a:rPr lang="sv-SE" sz="1100" dirty="0"/>
            </a:br>
            <a:endParaRPr lang="sv-SE" sz="1400"/>
          </a:p>
          <a:p>
            <a:pPr marL="0" indent="0">
              <a:buNone/>
            </a:pPr>
            <a:r>
              <a:rPr lang="sv-SE" sz="1400" b="1" dirty="0"/>
              <a:t>Varför testas detta moment?</a:t>
            </a:r>
          </a:p>
          <a:p>
            <a:pPr marL="0" indent="0">
              <a:lnSpc>
                <a:spcPct val="100000"/>
              </a:lnSpc>
              <a:buNone/>
            </a:pPr>
            <a:r>
              <a:rPr lang="sv" sz="1100" err="1">
                <a:latin typeface="IBM Plex Sans"/>
                <a:ea typeface="Inter"/>
              </a:rPr>
              <a:t>Single</a:t>
            </a:r>
            <a:r>
              <a:rPr lang="sv" sz="1100" dirty="0">
                <a:latin typeface="IBM Plex Sans"/>
                <a:ea typeface="Inter"/>
              </a:rPr>
              <a:t> Leg </a:t>
            </a:r>
            <a:r>
              <a:rPr lang="sv" sz="1100" err="1">
                <a:latin typeface="IBM Plex Sans"/>
                <a:ea typeface="Inter"/>
              </a:rPr>
              <a:t>Raise</a:t>
            </a:r>
            <a:r>
              <a:rPr lang="sv" sz="1100" dirty="0">
                <a:latin typeface="IBM Plex Sans"/>
                <a:ea typeface="Inter"/>
              </a:rPr>
              <a:t> testet används för att identifiera den aktives förmåga till nyttjande av sitt största verktyg för snabbhet – muskulaturen i baksida lår. Testet utvärderar rörligheten i hamstring, styrka i höftbörjare och koordination mellan de båda.</a:t>
            </a:r>
            <a:endParaRPr lang="sv-SE" sz="1100" dirty="0"/>
          </a:p>
          <a:p>
            <a:pPr marL="0" indent="0">
              <a:lnSpc>
                <a:spcPct val="100000"/>
              </a:lnSpc>
              <a:buNone/>
            </a:pPr>
            <a:endParaRPr lang="sv" sz="1100" dirty="0"/>
          </a:p>
          <a:p>
            <a:pPr marL="0" indent="0">
              <a:buNone/>
            </a:pPr>
            <a:r>
              <a:rPr lang="sv-SE" sz="1400" b="1" dirty="0"/>
              <a:t>Filminstruktioner</a:t>
            </a:r>
          </a:p>
          <a:p>
            <a:pPr marL="0" indent="0">
              <a:lnSpc>
                <a:spcPct val="100000"/>
              </a:lnSpc>
              <a:buNone/>
            </a:pPr>
            <a:r>
              <a:rPr lang="sv-SE" sz="1100" dirty="0">
                <a:latin typeface="IBM Plex Sans"/>
                <a:ea typeface="Inter"/>
              </a:rPr>
              <a:t>Kameran ska filma från en markposition (golvet) samt från sidan och då placerad utifrån sidan av låret. Viktigt att hela kroppen syns i bild genom hela testet. All videofilmning ska ske i formatet 16:9.</a:t>
            </a:r>
          </a:p>
        </p:txBody>
      </p:sp>
      <p:pic>
        <p:nvPicPr>
          <p:cNvPr id="4" name="SLR (1)">
            <a:hlinkClick r:id="" action="ppaction://media"/>
            <a:extLst>
              <a:ext uri="{FF2B5EF4-FFF2-40B4-BE49-F238E27FC236}">
                <a16:creationId xmlns:a16="http://schemas.microsoft.com/office/drawing/2014/main" id="{BDFE7131-1EA9-8E93-75B6-807A0007B0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643" y="1440626"/>
            <a:ext cx="5046562" cy="2848216"/>
          </a:xfrm>
          <a:prstGeom prst="rect">
            <a:avLst/>
          </a:prstGeom>
          <a:ln/>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103125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9DCB84-FBE4-B741-9E7C-B945A8BF692F}"/>
              </a:ext>
            </a:extLst>
          </p:cNvPr>
          <p:cNvSpPr>
            <a:spLocks noGrp="1"/>
          </p:cNvSpPr>
          <p:nvPr>
            <p:ph type="title"/>
          </p:nvPr>
        </p:nvSpPr>
        <p:spPr/>
        <p:txBody>
          <a:bodyPr/>
          <a:lstStyle/>
          <a:p>
            <a:r>
              <a:rPr lang="sv-SE" dirty="0">
                <a:latin typeface="IBM Plex Sans"/>
                <a:ea typeface="Inter"/>
              </a:rPr>
              <a:t>Rörlighet: Overhead </a:t>
            </a:r>
            <a:r>
              <a:rPr lang="sv-SE" dirty="0" err="1">
                <a:latin typeface="IBM Plex Sans"/>
                <a:ea typeface="Inter"/>
              </a:rPr>
              <a:t>squat</a:t>
            </a:r>
            <a:r>
              <a:rPr lang="sv-SE" dirty="0">
                <a:latin typeface="IBM Plex Sans"/>
                <a:ea typeface="Inter"/>
              </a:rPr>
              <a:t> - OHS</a:t>
            </a:r>
          </a:p>
        </p:txBody>
      </p:sp>
      <p:sp>
        <p:nvSpPr>
          <p:cNvPr id="3" name="Platshållare för innehåll 2">
            <a:extLst>
              <a:ext uri="{FF2B5EF4-FFF2-40B4-BE49-F238E27FC236}">
                <a16:creationId xmlns:a16="http://schemas.microsoft.com/office/drawing/2014/main" id="{AD52DCF8-728E-8D44-846A-73E7F5F42FAC}"/>
              </a:ext>
            </a:extLst>
          </p:cNvPr>
          <p:cNvSpPr>
            <a:spLocks noGrp="1"/>
          </p:cNvSpPr>
          <p:nvPr>
            <p:ph sz="half" idx="1"/>
          </p:nvPr>
        </p:nvSpPr>
        <p:spPr/>
        <p:txBody>
          <a:bodyPr vert="horz" lIns="91440" tIns="45720" rIns="91440" bIns="45720" rtlCol="0" anchor="t">
            <a:noAutofit/>
          </a:bodyPr>
          <a:lstStyle/>
          <a:p>
            <a:pPr marL="0" indent="0">
              <a:buNone/>
            </a:pPr>
            <a:r>
              <a:rPr lang="sv-SE" sz="1400" b="1" dirty="0"/>
              <a:t>Utförande av testet</a:t>
            </a:r>
          </a:p>
          <a:p>
            <a:pPr marL="0" indent="0">
              <a:lnSpc>
                <a:spcPct val="100000"/>
              </a:lnSpc>
              <a:buNone/>
            </a:pPr>
            <a:r>
              <a:rPr lang="sv" sz="1100" dirty="0">
                <a:latin typeface="IBM Plex Sans"/>
                <a:ea typeface="Inter"/>
              </a:rPr>
              <a:t>Testet utförs utan skor med fötterna axelbrett pekandes rakt fram. Håll i pinnen (utan vikt) med ett “tumgrepp”, dvs något bredare än axelbrett och håll den över huvudet på raka armar. Idrottaren ska gå ner i ett knäböj där målet är att höftleden ska vara under knäleden. Pinnen ska under hela repetitionen befinna sig ovanför fötterna. Fötterna får inte vridas utåt under repetitionen. </a:t>
            </a:r>
            <a:br>
              <a:rPr lang="sv-SE" sz="1400" dirty="0"/>
            </a:br>
            <a:endParaRPr lang="sv-SE" sz="1400"/>
          </a:p>
          <a:p>
            <a:pPr marL="0" indent="0">
              <a:lnSpc>
                <a:spcPct val="100000"/>
              </a:lnSpc>
              <a:buNone/>
            </a:pPr>
            <a:r>
              <a:rPr lang="sv-SE" sz="1400" b="1" dirty="0"/>
              <a:t>Varför testas detta moment?</a:t>
            </a:r>
          </a:p>
          <a:p>
            <a:pPr marL="0" indent="0">
              <a:lnSpc>
                <a:spcPct val="100000"/>
              </a:lnSpc>
              <a:buNone/>
            </a:pPr>
            <a:r>
              <a:rPr lang="sv" sz="1100" dirty="0">
                <a:latin typeface="IBM Plex Sans"/>
                <a:ea typeface="Inter"/>
              </a:rPr>
              <a:t>Overhead </a:t>
            </a:r>
            <a:r>
              <a:rPr lang="sv" sz="1100" dirty="0" err="1">
                <a:latin typeface="IBM Plex Sans"/>
                <a:ea typeface="Inter"/>
              </a:rPr>
              <a:t>Squat</a:t>
            </a:r>
            <a:r>
              <a:rPr lang="sv" sz="1100" dirty="0">
                <a:latin typeface="IBM Plex Sans"/>
                <a:ea typeface="Inter"/>
              </a:rPr>
              <a:t> testet prövar idrottarens förmåga att nå sina så kallade kraftvinklar samt ser om det finns några andra begränsningar i hela kedjan från fotleden till bröstmuskulaturen hos idrottaren. </a:t>
            </a:r>
            <a:br>
              <a:rPr lang="sv-SE" sz="1400" dirty="0"/>
            </a:br>
            <a:endParaRPr lang="sv-SE" sz="1400"/>
          </a:p>
          <a:p>
            <a:pPr marL="0" indent="0">
              <a:buNone/>
            </a:pPr>
            <a:r>
              <a:rPr lang="sv-SE" sz="1400" b="1" dirty="0"/>
              <a:t>Filminstruktioner</a:t>
            </a:r>
          </a:p>
          <a:p>
            <a:pPr marL="0" indent="0">
              <a:lnSpc>
                <a:spcPct val="100000"/>
              </a:lnSpc>
              <a:buNone/>
            </a:pPr>
            <a:r>
              <a:rPr lang="sv-SE" sz="1100" dirty="0">
                <a:latin typeface="IBM Plex Sans"/>
                <a:ea typeface="Inter"/>
              </a:rPr>
              <a:t>Kameran ska filma från en position mellan axel- och höfthöjd samt från sidan. Viktigt att hela kroppen syns i bild genom hela testet. All videofilmning ska ske i formatet 16:9.</a:t>
            </a:r>
            <a:endParaRPr lang="sv-SE" sz="1100" dirty="0"/>
          </a:p>
        </p:txBody>
      </p:sp>
      <p:pic>
        <p:nvPicPr>
          <p:cNvPr id="5" name="Overhead squats (2)">
            <a:hlinkClick r:id="" action="ppaction://media"/>
            <a:extLst>
              <a:ext uri="{FF2B5EF4-FFF2-40B4-BE49-F238E27FC236}">
                <a16:creationId xmlns:a16="http://schemas.microsoft.com/office/drawing/2014/main" id="{084A8A2D-C92F-401D-281D-461E26E8AE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643" y="1440627"/>
            <a:ext cx="4998334" cy="2809633"/>
          </a:xfrm>
          <a:prstGeom prst="rect">
            <a:avLst/>
          </a:prstGeom>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89752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9DCB84-FBE4-B741-9E7C-B945A8BF692F}"/>
              </a:ext>
            </a:extLst>
          </p:cNvPr>
          <p:cNvSpPr>
            <a:spLocks noGrp="1"/>
          </p:cNvSpPr>
          <p:nvPr>
            <p:ph type="title"/>
          </p:nvPr>
        </p:nvSpPr>
        <p:spPr/>
        <p:txBody>
          <a:bodyPr/>
          <a:lstStyle/>
          <a:p>
            <a:r>
              <a:rPr lang="sv-SE" dirty="0">
                <a:latin typeface="IBM Plex Sans"/>
                <a:ea typeface="Inter"/>
              </a:rPr>
              <a:t>Rörlighet: Hip </a:t>
            </a:r>
            <a:r>
              <a:rPr lang="sv-SE" dirty="0" err="1">
                <a:latin typeface="IBM Plex Sans"/>
                <a:ea typeface="Inter"/>
              </a:rPr>
              <a:t>Flexor</a:t>
            </a:r>
            <a:r>
              <a:rPr lang="sv-SE" dirty="0">
                <a:latin typeface="IBM Plex Sans"/>
                <a:ea typeface="Inter"/>
              </a:rPr>
              <a:t> Test - HFT</a:t>
            </a:r>
            <a:endParaRPr lang="sv-SE" dirty="0"/>
          </a:p>
        </p:txBody>
      </p:sp>
      <p:sp>
        <p:nvSpPr>
          <p:cNvPr id="3" name="Platshållare för innehåll 2">
            <a:extLst>
              <a:ext uri="{FF2B5EF4-FFF2-40B4-BE49-F238E27FC236}">
                <a16:creationId xmlns:a16="http://schemas.microsoft.com/office/drawing/2014/main" id="{AD52DCF8-728E-8D44-846A-73E7F5F42FAC}"/>
              </a:ext>
            </a:extLst>
          </p:cNvPr>
          <p:cNvSpPr>
            <a:spLocks noGrp="1"/>
          </p:cNvSpPr>
          <p:nvPr>
            <p:ph sz="half" idx="1"/>
          </p:nvPr>
        </p:nvSpPr>
        <p:spPr/>
        <p:txBody>
          <a:bodyPr vert="horz" lIns="91440" tIns="45720" rIns="91440" bIns="45720" rtlCol="0" anchor="t">
            <a:noAutofit/>
          </a:bodyPr>
          <a:lstStyle/>
          <a:p>
            <a:pPr marL="0" indent="0">
              <a:buNone/>
            </a:pPr>
            <a:r>
              <a:rPr lang="sv-SE" sz="1400" b="1" dirty="0"/>
              <a:t>Utförande av testet</a:t>
            </a:r>
          </a:p>
          <a:p>
            <a:pPr marL="0" indent="0">
              <a:lnSpc>
                <a:spcPct val="100000"/>
              </a:lnSpc>
              <a:buNone/>
            </a:pPr>
            <a:r>
              <a:rPr lang="sv" sz="1000" dirty="0">
                <a:latin typeface="IBM Plex Sans"/>
                <a:ea typeface="Inter"/>
              </a:rPr>
              <a:t>Idrottaren går ner på knä och faller ut i ett utfallssteg med det främre benet i en 90 gradig vinkel och det bakre benet befinner sig i fullständig sträckning. För att nå målet för den första nivån ska idrottaren kunna placera båda sina händer i marken bredvid den främre foten. För att nå den andra nivån ska idrottaren kunna placera en underarm samt en hand i marken bredvid foten. För att nå den tredje och sista nivån ska idrottaren kunna placera båda underarmarna i marken bredvid foten och bibehålla positionen i minst tre sekunder. Testet utförs sedan med det andra benet fram.</a:t>
            </a:r>
            <a:endParaRPr lang="sv-SE" sz="1000" dirty="0"/>
          </a:p>
          <a:p>
            <a:pPr marL="0" indent="0">
              <a:lnSpc>
                <a:spcPct val="100000"/>
              </a:lnSpc>
              <a:buNone/>
            </a:pPr>
            <a:r>
              <a:rPr lang="sv-SE" sz="1400" b="1" dirty="0"/>
              <a:t>Varför testas detta moment?</a:t>
            </a:r>
          </a:p>
          <a:p>
            <a:pPr marL="0" indent="0">
              <a:lnSpc>
                <a:spcPct val="100000"/>
              </a:lnSpc>
              <a:buNone/>
            </a:pPr>
            <a:r>
              <a:rPr lang="sv" sz="1000" dirty="0">
                <a:latin typeface="IBM Plex Sans"/>
                <a:ea typeface="Inter"/>
              </a:rPr>
              <a:t>Hip </a:t>
            </a:r>
            <a:r>
              <a:rPr lang="sv" sz="1000" dirty="0" err="1">
                <a:latin typeface="IBM Plex Sans"/>
                <a:ea typeface="Inter"/>
              </a:rPr>
              <a:t>Flexor</a:t>
            </a:r>
            <a:r>
              <a:rPr lang="sv" sz="1000" dirty="0">
                <a:latin typeface="IBM Plex Sans"/>
                <a:ea typeface="Inter"/>
              </a:rPr>
              <a:t> Testet prövar idrottarens tillgång till de kraftfulla muskler som används i utövande av sporten.</a:t>
            </a:r>
            <a:br>
              <a:rPr lang="sv-SE" sz="1400" dirty="0"/>
            </a:br>
            <a:endParaRPr lang="sv-SE" sz="1400"/>
          </a:p>
          <a:p>
            <a:pPr marL="0" indent="0">
              <a:buNone/>
            </a:pPr>
            <a:r>
              <a:rPr lang="sv-SE" sz="1400" b="1" dirty="0"/>
              <a:t>Filminstruktioner</a:t>
            </a:r>
          </a:p>
          <a:p>
            <a:pPr marL="0" indent="0">
              <a:lnSpc>
                <a:spcPct val="100000"/>
              </a:lnSpc>
              <a:buNone/>
            </a:pPr>
            <a:r>
              <a:rPr lang="sv-SE" sz="1100" dirty="0">
                <a:latin typeface="IBM Plex Sans"/>
                <a:ea typeface="Inter"/>
              </a:rPr>
              <a:t>Kameran ska filma från en markposition (golvet) samt från sidan och då placerad utifrån sidan av låret. Viktigt att hela kroppen syns i bild genom hela testet. All videofilmning ska ske i formatet 16:9.</a:t>
            </a:r>
            <a:endParaRPr lang="sv-SE"/>
          </a:p>
        </p:txBody>
      </p:sp>
      <p:pic>
        <p:nvPicPr>
          <p:cNvPr id="5" name="Hipflexor test">
            <a:hlinkClick r:id="" action="ppaction://media"/>
            <a:extLst>
              <a:ext uri="{FF2B5EF4-FFF2-40B4-BE49-F238E27FC236}">
                <a16:creationId xmlns:a16="http://schemas.microsoft.com/office/drawing/2014/main" id="{589F7572-A546-D086-1587-CCFB48DFFE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643" y="1440627"/>
            <a:ext cx="4998334" cy="2809633"/>
          </a:xfrm>
          <a:prstGeom prst="rect">
            <a:avLst/>
          </a:prstGeom>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170563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741CFC3-9E61-0E71-8298-4B6A62DCD28F}"/>
              </a:ext>
            </a:extLst>
          </p:cNvPr>
          <p:cNvPicPr>
            <a:picLocks noChangeAspect="1"/>
          </p:cNvPicPr>
          <p:nvPr/>
        </p:nvPicPr>
        <p:blipFill>
          <a:blip r:embed="rId2"/>
          <a:srcRect l="3958" r="3958"/>
          <a:stretch/>
        </p:blipFill>
        <p:spPr>
          <a:xfrm>
            <a:off x="0" y="0"/>
            <a:ext cx="12192000" cy="6858000"/>
          </a:xfrm>
          <a:prstGeom prst="rect">
            <a:avLst/>
          </a:prstGeom>
        </p:spPr>
      </p:pic>
      <p:sp>
        <p:nvSpPr>
          <p:cNvPr id="3" name="Rubrik 2">
            <a:extLst>
              <a:ext uri="{FF2B5EF4-FFF2-40B4-BE49-F238E27FC236}">
                <a16:creationId xmlns:a16="http://schemas.microsoft.com/office/drawing/2014/main" id="{275A6897-A6DF-E442-A6F7-AC6768F488A1}"/>
              </a:ext>
            </a:extLst>
          </p:cNvPr>
          <p:cNvSpPr>
            <a:spLocks noGrp="1"/>
          </p:cNvSpPr>
          <p:nvPr>
            <p:ph type="ctrTitle"/>
          </p:nvPr>
        </p:nvSpPr>
        <p:spPr/>
        <p:txBody>
          <a:bodyPr/>
          <a:lstStyle/>
          <a:p>
            <a:r>
              <a:rPr lang="sv-SE" dirty="0"/>
              <a:t>C. Snabbhet</a:t>
            </a:r>
          </a:p>
        </p:txBody>
      </p:sp>
    </p:spTree>
    <p:extLst>
      <p:ext uri="{BB962C8B-B14F-4D97-AF65-F5344CB8AC3E}">
        <p14:creationId xmlns:p14="http://schemas.microsoft.com/office/powerpoint/2010/main" val="2756228370"/>
      </p:ext>
    </p:extLst>
  </p:cSld>
  <p:clrMapOvr>
    <a:masterClrMapping/>
  </p:clrMapOvr>
</p:sld>
</file>

<file path=ppt/theme/theme1.xml><?xml version="1.0" encoding="utf-8"?>
<a:theme xmlns:a="http://schemas.openxmlformats.org/drawingml/2006/main" name="CNTRIX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AAC2E3C0-2196-8244-9737-805AB7A99197}" vid="{EE2150F4-F7C7-1A4D-90FC-35100583B81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18ADDCB76A28243A1C40B1A5A29DA67" ma:contentTypeVersion="18" ma:contentTypeDescription="Skapa ett nytt dokument." ma:contentTypeScope="" ma:versionID="178400f5cc6932436adbb80cc8fd5686">
  <xsd:schema xmlns:xsd="http://www.w3.org/2001/XMLSchema" xmlns:xs="http://www.w3.org/2001/XMLSchema" xmlns:p="http://schemas.microsoft.com/office/2006/metadata/properties" xmlns:ns2="88a8c523-e363-4025-b888-731455cabc45" xmlns:ns3="bbf6ab42-6336-4d4a-870a-322bd961a1cb" targetNamespace="http://schemas.microsoft.com/office/2006/metadata/properties" ma:root="true" ma:fieldsID="0319c2aa4e32da77e8f0d037bbc333dc" ns2:_="" ns3:_="">
    <xsd:import namespace="88a8c523-e363-4025-b888-731455cabc45"/>
    <xsd:import namespace="bbf6ab42-6336-4d4a-870a-322bd961a1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a8c523-e363-4025-b888-731455cabc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69f3a60-3ad3-4329-af7f-6cf4f85e1abb"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f6ab42-6336-4d4a-870a-322bd961a1cb"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06dfccc2-c59d-4fd7-8bc6-7342f94c282c}" ma:internalName="TaxCatchAll" ma:showField="CatchAllData" ma:web="bbf6ab42-6336-4d4a-870a-322bd961a1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bf6ab42-6336-4d4a-870a-322bd961a1cb">
      <UserInfo>
        <DisplayName>Tobias Lindh (Am fotboll)</DisplayName>
        <AccountId>17</AccountId>
        <AccountType/>
      </UserInfo>
      <UserInfo>
        <DisplayName>Monica Thomassen (Am fotboll)</DisplayName>
        <AccountId>18</AccountId>
        <AccountType/>
      </UserInfo>
      <UserInfo>
        <DisplayName>Monika Stylin (SAFF)</DisplayName>
        <AccountId>19</AccountId>
        <AccountType/>
      </UserInfo>
      <UserInfo>
        <DisplayName>Celine Helgesson Hallström (Am Fotboll)</DisplayName>
        <AccountId>24</AccountId>
        <AccountType/>
      </UserInfo>
    </SharedWithUsers>
    <lcf76f155ced4ddcb4097134ff3c332f xmlns="88a8c523-e363-4025-b888-731455cabc45">
      <Terms xmlns="http://schemas.microsoft.com/office/infopath/2007/PartnerControls"/>
    </lcf76f155ced4ddcb4097134ff3c332f>
    <TaxCatchAll xmlns="bbf6ab42-6336-4d4a-870a-322bd961a1cb" xsi:nil="true"/>
  </documentManagement>
</p:properties>
</file>

<file path=customXml/itemProps1.xml><?xml version="1.0" encoding="utf-8"?>
<ds:datastoreItem xmlns:ds="http://schemas.openxmlformats.org/officeDocument/2006/customXml" ds:itemID="{C24907E0-50EB-4D76-A07B-0803205F5EBC}">
  <ds:schemaRefs>
    <ds:schemaRef ds:uri="http://schemas.microsoft.com/sharepoint/v3/contenttype/forms"/>
  </ds:schemaRefs>
</ds:datastoreItem>
</file>

<file path=customXml/itemProps2.xml><?xml version="1.0" encoding="utf-8"?>
<ds:datastoreItem xmlns:ds="http://schemas.openxmlformats.org/officeDocument/2006/customXml" ds:itemID="{8BBF8C78-DC7E-44CE-8023-11AF388C89D0}">
  <ds:schemaRefs>
    <ds:schemaRef ds:uri="88a8c523-e363-4025-b888-731455cabc45"/>
    <ds:schemaRef ds:uri="bbf6ab42-6336-4d4a-870a-322bd961a1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539D14E-6812-4962-A0D8-2C26F64025C7}">
  <ds:schemaRefs>
    <ds:schemaRef ds:uri="7bb2f22b-d8b4-4492-b8a4-54d2d7bd6dce"/>
    <ds:schemaRef ds:uri="88a8c523-e363-4025-b888-731455cabc45"/>
    <ds:schemaRef ds:uri="bbf6ab42-6336-4d4a-870a-322bd961a1cb"/>
    <ds:schemaRef ds:uri="faa3448b-a058-42d2-9c75-7068c50ef1b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SWE3 Powerpoint-mall</Template>
  <TotalTime>2153</TotalTime>
  <Words>2207</Words>
  <Application>Microsoft Office PowerPoint</Application>
  <PresentationFormat>Bredbild</PresentationFormat>
  <Paragraphs>127</Paragraphs>
  <Slides>20</Slides>
  <Notes>1</Notes>
  <HiddenSlides>0</HiddenSlides>
  <MMClips>8</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20</vt:i4>
      </vt:variant>
    </vt:vector>
  </HeadingPairs>
  <TitlesOfParts>
    <vt:vector size="25" baseType="lpstr">
      <vt:lpstr>Arial</vt:lpstr>
      <vt:lpstr>Calibri</vt:lpstr>
      <vt:lpstr>Inter</vt:lpstr>
      <vt:lpstr>IBM Plex Sans</vt:lpstr>
      <vt:lpstr>CNTRIX TEMA</vt:lpstr>
      <vt:lpstr>PowerPoint-presentation</vt:lpstr>
      <vt:lpstr>Digital combine för flaggfotboll</vt:lpstr>
      <vt:lpstr>Digital combine för flaggfotboll</vt:lpstr>
      <vt:lpstr>Din atletiska bakgrund</vt:lpstr>
      <vt:lpstr>B. Rörlighet</vt:lpstr>
      <vt:lpstr>Rörlighet: Single leg raises - SLR</vt:lpstr>
      <vt:lpstr>Rörlighet: Overhead squat - OHS</vt:lpstr>
      <vt:lpstr>Rörlighet: Hip Flexor Test - HFT</vt:lpstr>
      <vt:lpstr>C. Snabbhet</vt:lpstr>
      <vt:lpstr>Snabbhet: 10 &amp; 40 yard sprint</vt:lpstr>
      <vt:lpstr>Snabbhet: 3-cone (L-drill)</vt:lpstr>
      <vt:lpstr>Snabbhet: Shuttle drill (Pro agility)</vt:lpstr>
      <vt:lpstr>D. Explosivitet</vt:lpstr>
      <vt:lpstr>Explosivitet: Broad jump</vt:lpstr>
      <vt:lpstr>Explosivitet: Counter Movement Jump med Armpendling (CMJ-a)</vt:lpstr>
      <vt:lpstr>D. Styrka</vt:lpstr>
      <vt:lpstr>Styrka: Squat – en repetition</vt:lpstr>
      <vt:lpstr>Styrka: Bänkpress - en repetition</vt:lpstr>
      <vt:lpstr>Att skicka in sina resultat och data</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Peter Nilsson (Am Fotboll)</dc:creator>
  <cp:lastModifiedBy>Peter Nilsson (SWE3)</cp:lastModifiedBy>
  <cp:revision>365</cp:revision>
  <dcterms:created xsi:type="dcterms:W3CDTF">2022-02-03T22:21:19Z</dcterms:created>
  <dcterms:modified xsi:type="dcterms:W3CDTF">2023-07-26T21:22:02Z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0x010100118ADDCB76A28243A1C40B1A5A29DA67</vt:lpwstr>
  </property>
  <property fmtid="{D5CDD505-2E9C-101B-9397-08002B2CF9AE}" pid="3" name="MediaServiceImageTags">
    <vt:lpwstr/>
  </property>
</Properties>
</file>